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305" r:id="rId7"/>
    <p:sldId id="330" r:id="rId8"/>
    <p:sldId id="358" r:id="rId9"/>
    <p:sldId id="344" r:id="rId10"/>
    <p:sldId id="354" r:id="rId11"/>
    <p:sldId id="351" r:id="rId12"/>
    <p:sldId id="357" r:id="rId13"/>
    <p:sldId id="355" r:id="rId14"/>
    <p:sldId id="352" r:id="rId15"/>
    <p:sldId id="353" r:id="rId16"/>
    <p:sldId id="356" r:id="rId17"/>
    <p:sldId id="343" r:id="rId18"/>
    <p:sldId id="350" r:id="rId19"/>
    <p:sldId id="335" r:id="rId20"/>
    <p:sldId id="33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99D22-3373-4A96-B2E7-55DA32FD9B07}" v="197" dt="2023-11-18T17:23:25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79" d="100"/>
          <a:sy n="79" d="100"/>
        </p:scale>
        <p:origin x="773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yatapa roy" userId="7bb6b53961a248b6" providerId="LiveId" clId="{54499D22-3373-4A96-B2E7-55DA32FD9B07}"/>
    <pc:docChg chg="undo custSel addSld delSld modSld sldOrd">
      <pc:chgData name="suryatapa roy" userId="7bb6b53961a248b6" providerId="LiveId" clId="{54499D22-3373-4A96-B2E7-55DA32FD9B07}" dt="2023-11-18T18:59:24.709" v="1792" actId="1076"/>
      <pc:docMkLst>
        <pc:docMk/>
      </pc:docMkLst>
      <pc:sldChg chg="addSp modSp mod setBg addAnim">
        <pc:chgData name="suryatapa roy" userId="7bb6b53961a248b6" providerId="LiveId" clId="{54499D22-3373-4A96-B2E7-55DA32FD9B07}" dt="2023-11-17T18:19:32.648" v="544" actId="1076"/>
        <pc:sldMkLst>
          <pc:docMk/>
          <pc:sldMk cId="703580386" sldId="256"/>
        </pc:sldMkLst>
        <pc:spChg chg="mod">
          <ac:chgData name="suryatapa roy" userId="7bb6b53961a248b6" providerId="LiveId" clId="{54499D22-3373-4A96-B2E7-55DA32FD9B07}" dt="2023-11-15T08:15:57.626" v="73" actId="26606"/>
          <ac:spMkLst>
            <pc:docMk/>
            <pc:sldMk cId="703580386" sldId="256"/>
            <ac:spMk id="4" creationId="{2E9A7C78-91FD-4B88-953D-5A4363761BD1}"/>
          </ac:spMkLst>
        </pc:spChg>
        <pc:spChg chg="mod">
          <ac:chgData name="suryatapa roy" userId="7bb6b53961a248b6" providerId="LiveId" clId="{54499D22-3373-4A96-B2E7-55DA32FD9B07}" dt="2023-11-17T18:19:31.293" v="543" actId="20577"/>
          <ac:spMkLst>
            <pc:docMk/>
            <pc:sldMk cId="703580386" sldId="256"/>
            <ac:spMk id="5" creationId="{AD04BED3-CF2E-4CAD-8CE8-ED3ED12AEBD6}"/>
          </ac:spMkLst>
        </pc:spChg>
        <pc:spChg chg="add">
          <ac:chgData name="suryatapa roy" userId="7bb6b53961a248b6" providerId="LiveId" clId="{54499D22-3373-4A96-B2E7-55DA32FD9B07}" dt="2023-11-15T08:15:57.626" v="73" actId="26606"/>
          <ac:spMkLst>
            <pc:docMk/>
            <pc:sldMk cId="703580386" sldId="256"/>
            <ac:spMk id="11" creationId="{DD7EAFE6-2BB9-41FB-9CF4-588CFC708774}"/>
          </ac:spMkLst>
        </pc:spChg>
        <pc:spChg chg="add">
          <ac:chgData name="suryatapa roy" userId="7bb6b53961a248b6" providerId="LiveId" clId="{54499D22-3373-4A96-B2E7-55DA32FD9B07}" dt="2023-11-15T08:15:57.626" v="73" actId="26606"/>
          <ac:spMkLst>
            <pc:docMk/>
            <pc:sldMk cId="703580386" sldId="256"/>
            <ac:spMk id="13" creationId="{4E1EF4E8-5513-4BF5-BC41-04645281C672}"/>
          </ac:spMkLst>
        </pc:spChg>
        <pc:spChg chg="add">
          <ac:chgData name="suryatapa roy" userId="7bb6b53961a248b6" providerId="LiveId" clId="{54499D22-3373-4A96-B2E7-55DA32FD9B07}" dt="2023-11-15T08:15:57.626" v="73" actId="26606"/>
          <ac:spMkLst>
            <pc:docMk/>
            <pc:sldMk cId="703580386" sldId="256"/>
            <ac:spMk id="15" creationId="{107303E2-7D44-46E4-A0D5-73DF997491EC}"/>
          </ac:spMkLst>
        </pc:spChg>
        <pc:spChg chg="add">
          <ac:chgData name="suryatapa roy" userId="7bb6b53961a248b6" providerId="LiveId" clId="{54499D22-3373-4A96-B2E7-55DA32FD9B07}" dt="2023-11-15T08:15:57.626" v="73" actId="26606"/>
          <ac:spMkLst>
            <pc:docMk/>
            <pc:sldMk cId="703580386" sldId="256"/>
            <ac:spMk id="17" creationId="{D22AF24B-DF9B-4580-9019-8FABD7AC6F12}"/>
          </ac:spMkLst>
        </pc:spChg>
        <pc:spChg chg="add">
          <ac:chgData name="suryatapa roy" userId="7bb6b53961a248b6" providerId="LiveId" clId="{54499D22-3373-4A96-B2E7-55DA32FD9B07}" dt="2023-11-15T08:15:57.626" v="73" actId="26606"/>
          <ac:spMkLst>
            <pc:docMk/>
            <pc:sldMk cId="703580386" sldId="256"/>
            <ac:spMk id="19" creationId="{814E6672-D9A3-4574-B870-15130060A7E4}"/>
          </ac:spMkLst>
        </pc:spChg>
        <pc:picChg chg="add mod">
          <ac:chgData name="suryatapa roy" userId="7bb6b53961a248b6" providerId="LiveId" clId="{54499D22-3373-4A96-B2E7-55DA32FD9B07}" dt="2023-11-17T18:19:32.648" v="544" actId="1076"/>
          <ac:picMkLst>
            <pc:docMk/>
            <pc:sldMk cId="703580386" sldId="256"/>
            <ac:picMk id="7" creationId="{3BC45FD6-2649-3E3E-A52A-94607C3CE415}"/>
          </ac:picMkLst>
        </pc:picChg>
      </pc:sldChg>
      <pc:sldChg chg="addSp delSp modSp mod setBg">
        <pc:chgData name="suryatapa roy" userId="7bb6b53961a248b6" providerId="LiveId" clId="{54499D22-3373-4A96-B2E7-55DA32FD9B07}" dt="2023-11-18T17:26:12.546" v="1786"/>
        <pc:sldMkLst>
          <pc:docMk/>
          <pc:sldMk cId="2262346778" sldId="257"/>
        </pc:sldMkLst>
        <pc:spChg chg="mod">
          <ac:chgData name="suryatapa roy" userId="7bb6b53961a248b6" providerId="LiveId" clId="{54499D22-3373-4A96-B2E7-55DA32FD9B07}" dt="2023-11-17T18:18:41.557" v="513" actId="26606"/>
          <ac:spMkLst>
            <pc:docMk/>
            <pc:sldMk cId="2262346778" sldId="257"/>
            <ac:spMk id="2" creationId="{07957686-487A-4245-814E-58B1C25C675C}"/>
          </ac:spMkLst>
        </pc:spChg>
        <pc:spChg chg="mod ord">
          <ac:chgData name="suryatapa roy" userId="7bb6b53961a248b6" providerId="LiveId" clId="{54499D22-3373-4A96-B2E7-55DA32FD9B07}" dt="2023-11-18T17:26:12.546" v="1786"/>
          <ac:spMkLst>
            <pc:docMk/>
            <pc:sldMk cId="2262346778" sldId="257"/>
            <ac:spMk id="3" creationId="{DB6566BB-9632-4FD7-9FFC-FD3C43D3954E}"/>
          </ac:spMkLst>
        </pc:spChg>
        <pc:spChg chg="add del mod">
          <ac:chgData name="suryatapa roy" userId="7bb6b53961a248b6" providerId="LiveId" clId="{54499D22-3373-4A96-B2E7-55DA32FD9B07}" dt="2023-11-17T18:19:06.555" v="516" actId="478"/>
          <ac:spMkLst>
            <pc:docMk/>
            <pc:sldMk cId="2262346778" sldId="257"/>
            <ac:spMk id="16" creationId="{7FFBE36B-5CC8-44EE-801B-6159157B5328}"/>
          </ac:spMkLst>
        </pc:spChg>
        <pc:spChg chg="add del mod">
          <ac:chgData name="suryatapa roy" userId="7bb6b53961a248b6" providerId="LiveId" clId="{54499D22-3373-4A96-B2E7-55DA32FD9B07}" dt="2023-11-17T18:19:08.348" v="517" actId="478"/>
          <ac:spMkLst>
            <pc:docMk/>
            <pc:sldMk cId="2262346778" sldId="257"/>
            <ac:spMk id="17" creationId="{FF014D18-B223-4ED4-BCCA-1E4C38285697}"/>
          </ac:spMkLst>
        </pc:spChg>
        <pc:spChg chg="add del mod">
          <ac:chgData name="suryatapa roy" userId="7bb6b53961a248b6" providerId="LiveId" clId="{54499D22-3373-4A96-B2E7-55DA32FD9B07}" dt="2023-11-17T18:19:03.454" v="515" actId="478"/>
          <ac:spMkLst>
            <pc:docMk/>
            <pc:sldMk cId="2262346778" sldId="257"/>
            <ac:spMk id="18" creationId="{41898C30-E58E-4EC9-8A27-DF1822A9863B}"/>
          </ac:spMkLst>
        </pc:spChg>
        <pc:spChg chg="add">
          <ac:chgData name="suryatapa roy" userId="7bb6b53961a248b6" providerId="LiveId" clId="{54499D22-3373-4A96-B2E7-55DA32FD9B07}" dt="2023-11-17T18:18:41.557" v="513" actId="26606"/>
          <ac:spMkLst>
            <pc:docMk/>
            <pc:sldMk cId="2262346778" sldId="257"/>
            <ac:spMk id="23" creationId="{DD7EAFE6-2BB9-41FB-9CF4-588CFC708774}"/>
          </ac:spMkLst>
        </pc:spChg>
        <pc:spChg chg="add">
          <ac:chgData name="suryatapa roy" userId="7bb6b53961a248b6" providerId="LiveId" clId="{54499D22-3373-4A96-B2E7-55DA32FD9B07}" dt="2023-11-17T18:18:41.557" v="513" actId="26606"/>
          <ac:spMkLst>
            <pc:docMk/>
            <pc:sldMk cId="2262346778" sldId="257"/>
            <ac:spMk id="25" creationId="{19B36E71-93BD-4984-AC9C-CC9FB9CC06D6}"/>
          </ac:spMkLst>
        </pc:spChg>
        <pc:spChg chg="add">
          <ac:chgData name="suryatapa roy" userId="7bb6b53961a248b6" providerId="LiveId" clId="{54499D22-3373-4A96-B2E7-55DA32FD9B07}" dt="2023-11-17T18:18:41.557" v="513" actId="26606"/>
          <ac:spMkLst>
            <pc:docMk/>
            <pc:sldMk cId="2262346778" sldId="257"/>
            <ac:spMk id="27" creationId="{3A767031-C99F-4567-B7D9-353331C77909}"/>
          </ac:spMkLst>
        </pc:spChg>
        <pc:spChg chg="add">
          <ac:chgData name="suryatapa roy" userId="7bb6b53961a248b6" providerId="LiveId" clId="{54499D22-3373-4A96-B2E7-55DA32FD9B07}" dt="2023-11-17T18:18:41.557" v="513" actId="26606"/>
          <ac:spMkLst>
            <pc:docMk/>
            <pc:sldMk cId="2262346778" sldId="257"/>
            <ac:spMk id="29" creationId="{63FEDEE9-12A6-4011-A532-8071D6086BF8}"/>
          </ac:spMkLst>
        </pc:spChg>
        <pc:spChg chg="add">
          <ac:chgData name="suryatapa roy" userId="7bb6b53961a248b6" providerId="LiveId" clId="{54499D22-3373-4A96-B2E7-55DA32FD9B07}" dt="2023-11-17T18:18:41.557" v="513" actId="26606"/>
          <ac:spMkLst>
            <pc:docMk/>
            <pc:sldMk cId="2262346778" sldId="257"/>
            <ac:spMk id="31" creationId="{57C37CE9-19CE-49DF-A887-2214EBB1F097}"/>
          </ac:spMkLst>
        </pc:spChg>
        <pc:spChg chg="add">
          <ac:chgData name="suryatapa roy" userId="7bb6b53961a248b6" providerId="LiveId" clId="{54499D22-3373-4A96-B2E7-55DA32FD9B07}" dt="2023-11-17T18:18:41.557" v="513" actId="26606"/>
          <ac:spMkLst>
            <pc:docMk/>
            <pc:sldMk cId="2262346778" sldId="257"/>
            <ac:spMk id="33" creationId="{7EF84E8E-7E93-4DEE-BCFB-2AE29098B5C3}"/>
          </ac:spMkLst>
        </pc:spChg>
        <pc:spChg chg="add">
          <ac:chgData name="suryatapa roy" userId="7bb6b53961a248b6" providerId="LiveId" clId="{54499D22-3373-4A96-B2E7-55DA32FD9B07}" dt="2023-11-17T18:18:41.557" v="513" actId="26606"/>
          <ac:spMkLst>
            <pc:docMk/>
            <pc:sldMk cId="2262346778" sldId="257"/>
            <ac:spMk id="35" creationId="{9046502B-E9B6-4225-B8EE-BC5D644686B0}"/>
          </ac:spMkLst>
        </pc:spChg>
        <pc:picChg chg="mod">
          <ac:chgData name="suryatapa roy" userId="7bb6b53961a248b6" providerId="LiveId" clId="{54499D22-3373-4A96-B2E7-55DA32FD9B07}" dt="2023-11-17T18:18:41.557" v="513" actId="26606"/>
          <ac:picMkLst>
            <pc:docMk/>
            <pc:sldMk cId="2262346778" sldId="257"/>
            <ac:picMk id="9" creationId="{39953FF0-412E-4D4D-91B1-A91C65C46627}"/>
          </ac:picMkLst>
        </pc:picChg>
        <pc:picChg chg="mod">
          <ac:chgData name="suryatapa roy" userId="7bb6b53961a248b6" providerId="LiveId" clId="{54499D22-3373-4A96-B2E7-55DA32FD9B07}" dt="2023-11-17T18:18:41.557" v="513" actId="26606"/>
          <ac:picMkLst>
            <pc:docMk/>
            <pc:sldMk cId="2262346778" sldId="257"/>
            <ac:picMk id="11" creationId="{0CF184A7-72F0-4298-BD0F-B461E6A43557}"/>
          </ac:picMkLst>
        </pc:picChg>
        <pc:picChg chg="mod">
          <ac:chgData name="suryatapa roy" userId="7bb6b53961a248b6" providerId="LiveId" clId="{54499D22-3373-4A96-B2E7-55DA32FD9B07}" dt="2023-11-17T18:18:41.557" v="513" actId="26606"/>
          <ac:picMkLst>
            <pc:docMk/>
            <pc:sldMk cId="2262346778" sldId="257"/>
            <ac:picMk id="13" creationId="{DB4636A3-BAA9-469C-8F28-2B0A9530D277}"/>
          </ac:picMkLst>
        </pc:picChg>
        <pc:picChg chg="mod">
          <ac:chgData name="suryatapa roy" userId="7bb6b53961a248b6" providerId="LiveId" clId="{54499D22-3373-4A96-B2E7-55DA32FD9B07}" dt="2023-11-17T18:18:41.557" v="513" actId="26606"/>
          <ac:picMkLst>
            <pc:docMk/>
            <pc:sldMk cId="2262346778" sldId="257"/>
            <ac:picMk id="15" creationId="{AECBB048-D3B9-4FE4-A34B-876DE7D50C84}"/>
          </ac:picMkLst>
        </pc:picChg>
      </pc:sldChg>
      <pc:sldChg chg="modSp del mod ord">
        <pc:chgData name="suryatapa roy" userId="7bb6b53961a248b6" providerId="LiveId" clId="{54499D22-3373-4A96-B2E7-55DA32FD9B07}" dt="2023-11-17T18:23:42.688" v="656" actId="47"/>
        <pc:sldMkLst>
          <pc:docMk/>
          <pc:sldMk cId="3276479877" sldId="274"/>
        </pc:sldMkLst>
        <pc:spChg chg="mod">
          <ac:chgData name="suryatapa roy" userId="7bb6b53961a248b6" providerId="LiveId" clId="{54499D22-3373-4A96-B2E7-55DA32FD9B07}" dt="2023-11-17T01:31:37.164" v="317" actId="20577"/>
          <ac:spMkLst>
            <pc:docMk/>
            <pc:sldMk cId="3276479877" sldId="274"/>
            <ac:spMk id="2" creationId="{F8A51886-AA43-422E-B193-F1F3DF7D8A4D}"/>
          </ac:spMkLst>
        </pc:spChg>
        <pc:graphicFrameChg chg="mod">
          <ac:chgData name="suryatapa roy" userId="7bb6b53961a248b6" providerId="LiveId" clId="{54499D22-3373-4A96-B2E7-55DA32FD9B07}" dt="2023-11-17T01:31:21.997" v="311" actId="20577"/>
          <ac:graphicFrameMkLst>
            <pc:docMk/>
            <pc:sldMk cId="3276479877" sldId="274"/>
            <ac:graphicFrameMk id="4" creationId="{4424901C-24B0-4C46-B815-EB0C38D74251}"/>
          </ac:graphicFrameMkLst>
        </pc:graphicFrameChg>
      </pc:sldChg>
      <pc:sldChg chg="modSp mod">
        <pc:chgData name="suryatapa roy" userId="7bb6b53961a248b6" providerId="LiveId" clId="{54499D22-3373-4A96-B2E7-55DA32FD9B07}" dt="2023-11-15T08:25:39.273" v="121" actId="1076"/>
        <pc:sldMkLst>
          <pc:docMk/>
          <pc:sldMk cId="2693196608" sldId="305"/>
        </pc:sldMkLst>
        <pc:spChg chg="mod">
          <ac:chgData name="suryatapa roy" userId="7bb6b53961a248b6" providerId="LiveId" clId="{54499D22-3373-4A96-B2E7-55DA32FD9B07}" dt="2023-11-15T08:25:22.773" v="112" actId="20577"/>
          <ac:spMkLst>
            <pc:docMk/>
            <pc:sldMk cId="2693196608" sldId="305"/>
            <ac:spMk id="2" creationId="{DCF8E50F-247A-4628-90BB-62A60E39664C}"/>
          </ac:spMkLst>
        </pc:spChg>
        <pc:spChg chg="mod">
          <ac:chgData name="suryatapa roy" userId="7bb6b53961a248b6" providerId="LiveId" clId="{54499D22-3373-4A96-B2E7-55DA32FD9B07}" dt="2023-11-15T08:25:39.273" v="121" actId="1076"/>
          <ac:spMkLst>
            <pc:docMk/>
            <pc:sldMk cId="2693196608" sldId="305"/>
            <ac:spMk id="3" creationId="{DD2A8BE8-DC21-47DE-B6F3-7DC95B43C52E}"/>
          </ac:spMkLst>
        </pc:spChg>
      </pc:sldChg>
      <pc:sldChg chg="addSp delSp modSp mod ord setBg">
        <pc:chgData name="suryatapa roy" userId="7bb6b53961a248b6" providerId="LiveId" clId="{54499D22-3373-4A96-B2E7-55DA32FD9B07}" dt="2023-11-18T16:49:10.916" v="1513" actId="1076"/>
        <pc:sldMkLst>
          <pc:docMk/>
          <pc:sldMk cId="1590342866" sldId="330"/>
        </pc:sldMkLst>
        <pc:spChg chg="del mod ord">
          <ac:chgData name="suryatapa roy" userId="7bb6b53961a248b6" providerId="LiveId" clId="{54499D22-3373-4A96-B2E7-55DA32FD9B07}" dt="2023-11-17T18:19:55.985" v="554" actId="478"/>
          <ac:spMkLst>
            <pc:docMk/>
            <pc:sldMk cId="1590342866" sldId="330"/>
            <ac:spMk id="2" creationId="{BFB49352-2AB0-4ADD-96B9-AB0FAECB557C}"/>
          </ac:spMkLst>
        </pc:spChg>
        <pc:spChg chg="del mod ord">
          <ac:chgData name="suryatapa roy" userId="7bb6b53961a248b6" providerId="LiveId" clId="{54499D22-3373-4A96-B2E7-55DA32FD9B07}" dt="2023-11-17T18:19:58.493" v="556" actId="478"/>
          <ac:spMkLst>
            <pc:docMk/>
            <pc:sldMk cId="1590342866" sldId="330"/>
            <ac:spMk id="3" creationId="{2F49AA98-AED4-4FAD-999C-98B64BB9DF71}"/>
          </ac:spMkLst>
        </pc:spChg>
        <pc:spChg chg="add mod">
          <ac:chgData name="suryatapa roy" userId="7bb6b53961a248b6" providerId="LiveId" clId="{54499D22-3373-4A96-B2E7-55DA32FD9B07}" dt="2023-11-18T16:49:07.732" v="1512" actId="14100"/>
          <ac:spMkLst>
            <pc:docMk/>
            <pc:sldMk cId="1590342866" sldId="330"/>
            <ac:spMk id="3" creationId="{F36545E5-C440-E9F0-0395-5681B26E3572}"/>
          </ac:spMkLst>
        </pc:spChg>
        <pc:spChg chg="add del mod">
          <ac:chgData name="suryatapa roy" userId="7bb6b53961a248b6" providerId="LiveId" clId="{54499D22-3373-4A96-B2E7-55DA32FD9B07}" dt="2023-11-17T18:19:47.225" v="548" actId="478"/>
          <ac:spMkLst>
            <pc:docMk/>
            <pc:sldMk cId="1590342866" sldId="330"/>
            <ac:spMk id="5" creationId="{B749D0E1-E7B1-6289-D8B4-2BCF67AEF169}"/>
          </ac:spMkLst>
        </pc:spChg>
        <pc:spChg chg="add del mod">
          <ac:chgData name="suryatapa roy" userId="7bb6b53961a248b6" providerId="LiveId" clId="{54499D22-3373-4A96-B2E7-55DA32FD9B07}" dt="2023-11-17T18:19:48.938" v="552" actId="478"/>
          <ac:spMkLst>
            <pc:docMk/>
            <pc:sldMk cId="1590342866" sldId="330"/>
            <ac:spMk id="7" creationId="{623DEF08-0AA8-09E0-71A3-D4CB2141EE5E}"/>
          </ac:spMkLst>
        </pc:spChg>
        <pc:spChg chg="add del mod">
          <ac:chgData name="suryatapa roy" userId="7bb6b53961a248b6" providerId="LiveId" clId="{54499D22-3373-4A96-B2E7-55DA32FD9B07}" dt="2023-11-17T18:19:48.444" v="551" actId="478"/>
          <ac:spMkLst>
            <pc:docMk/>
            <pc:sldMk cId="1590342866" sldId="330"/>
            <ac:spMk id="11" creationId="{3D4112C6-4F05-A9C8-8DA3-7E069B24D0A9}"/>
          </ac:spMkLst>
        </pc:spChg>
        <pc:spChg chg="add mod">
          <ac:chgData name="suryatapa roy" userId="7bb6b53961a248b6" providerId="LiveId" clId="{54499D22-3373-4A96-B2E7-55DA32FD9B07}" dt="2023-11-18T16:48:23.999" v="1500" actId="20577"/>
          <ac:spMkLst>
            <pc:docMk/>
            <pc:sldMk cId="1590342866" sldId="330"/>
            <ac:spMk id="14" creationId="{37B8266F-23F5-8704-1AAF-D4F737769D44}"/>
          </ac:spMkLst>
        </pc:spChg>
        <pc:spChg chg="add mod">
          <ac:chgData name="suryatapa roy" userId="7bb6b53961a248b6" providerId="LiveId" clId="{54499D22-3373-4A96-B2E7-55DA32FD9B07}" dt="2023-11-18T16:48:05.293" v="1454" actId="1076"/>
          <ac:spMkLst>
            <pc:docMk/>
            <pc:sldMk cId="1590342866" sldId="330"/>
            <ac:spMk id="16" creationId="{123B72E7-BADF-EA6C-E5F0-89C14C0E6068}"/>
          </ac:spMkLst>
        </pc:spChg>
        <pc:spChg chg="mod">
          <ac:chgData name="suryatapa roy" userId="7bb6b53961a248b6" providerId="LiveId" clId="{54499D22-3373-4A96-B2E7-55DA32FD9B07}" dt="2023-11-15T08:24:39.851" v="93" actId="26606"/>
          <ac:spMkLst>
            <pc:docMk/>
            <pc:sldMk cId="1590342866" sldId="330"/>
            <ac:spMk id="18" creationId="{7CCCE07D-3B17-42EC-AE9C-222D13143DF6}"/>
          </ac:spMkLst>
        </pc:spChg>
        <pc:spChg chg="del mod ord">
          <ac:chgData name="suryatapa roy" userId="7bb6b53961a248b6" providerId="LiveId" clId="{54499D22-3373-4A96-B2E7-55DA32FD9B07}" dt="2023-11-17T18:19:51.691" v="553" actId="478"/>
          <ac:spMkLst>
            <pc:docMk/>
            <pc:sldMk cId="1590342866" sldId="330"/>
            <ac:spMk id="81" creationId="{82960077-7DAA-4543-8719-74137BCBB759}"/>
          </ac:spMkLst>
        </pc:spChg>
        <pc:spChg chg="del mod">
          <ac:chgData name="suryatapa roy" userId="7bb6b53961a248b6" providerId="LiveId" clId="{54499D22-3373-4A96-B2E7-55DA32FD9B07}" dt="2023-11-17T18:19:51.691" v="553" actId="478"/>
          <ac:spMkLst>
            <pc:docMk/>
            <pc:sldMk cId="1590342866" sldId="330"/>
            <ac:spMk id="82" creationId="{503949B9-68A2-4ABE-91ED-37C05B246C8B}"/>
          </ac:spMkLst>
        </pc:spChg>
        <pc:spChg chg="add del">
          <ac:chgData name="suryatapa roy" userId="7bb6b53961a248b6" providerId="LiveId" clId="{54499D22-3373-4A96-B2E7-55DA32FD9B07}" dt="2023-11-15T08:24:27.444" v="78" actId="26606"/>
          <ac:spMkLst>
            <pc:docMk/>
            <pc:sldMk cId="1590342866" sldId="330"/>
            <ac:spMk id="87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5T08:24:27.444" v="78" actId="26606"/>
          <ac:spMkLst>
            <pc:docMk/>
            <pc:sldMk cId="1590342866" sldId="330"/>
            <ac:spMk id="89" creationId="{32768DCD-B824-413A-B330-8D57ADB3724C}"/>
          </ac:spMkLst>
        </pc:spChg>
        <pc:spChg chg="add del">
          <ac:chgData name="suryatapa roy" userId="7bb6b53961a248b6" providerId="LiveId" clId="{54499D22-3373-4A96-B2E7-55DA32FD9B07}" dt="2023-11-15T08:24:29.521" v="80" actId="26606"/>
          <ac:spMkLst>
            <pc:docMk/>
            <pc:sldMk cId="1590342866" sldId="330"/>
            <ac:spMk id="91" creationId="{96E45848-BEDA-4F24-9C4E-DA2120958262}"/>
          </ac:spMkLst>
        </pc:spChg>
        <pc:spChg chg="add del">
          <ac:chgData name="suryatapa roy" userId="7bb6b53961a248b6" providerId="LiveId" clId="{54499D22-3373-4A96-B2E7-55DA32FD9B07}" dt="2023-11-15T08:24:29.521" v="80" actId="26606"/>
          <ac:spMkLst>
            <pc:docMk/>
            <pc:sldMk cId="1590342866" sldId="330"/>
            <ac:spMk id="92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5T08:24:29.521" v="80" actId="26606"/>
          <ac:spMkLst>
            <pc:docMk/>
            <pc:sldMk cId="1590342866" sldId="330"/>
            <ac:spMk id="93" creationId="{B2BB8117-A903-442C-9223-A4FEB85C3271}"/>
          </ac:spMkLst>
        </pc:spChg>
        <pc:spChg chg="add del">
          <ac:chgData name="suryatapa roy" userId="7bb6b53961a248b6" providerId="LiveId" clId="{54499D22-3373-4A96-B2E7-55DA32FD9B07}" dt="2023-11-15T08:24:29.521" v="80" actId="26606"/>
          <ac:spMkLst>
            <pc:docMk/>
            <pc:sldMk cId="1590342866" sldId="330"/>
            <ac:spMk id="94" creationId="{32768DCD-B824-413A-B330-8D57ADB3724C}"/>
          </ac:spMkLst>
        </pc:spChg>
        <pc:spChg chg="add del">
          <ac:chgData name="suryatapa roy" userId="7bb6b53961a248b6" providerId="LiveId" clId="{54499D22-3373-4A96-B2E7-55DA32FD9B07}" dt="2023-11-15T08:24:29.521" v="80" actId="26606"/>
          <ac:spMkLst>
            <pc:docMk/>
            <pc:sldMk cId="1590342866" sldId="330"/>
            <ac:spMk id="95" creationId="{C59300B8-3117-43F8-9F8E-68DB9F002F92}"/>
          </ac:spMkLst>
        </pc:spChg>
        <pc:spChg chg="add del">
          <ac:chgData name="suryatapa roy" userId="7bb6b53961a248b6" providerId="LiveId" clId="{54499D22-3373-4A96-B2E7-55DA32FD9B07}" dt="2023-11-15T08:24:29.521" v="80" actId="26606"/>
          <ac:spMkLst>
            <pc:docMk/>
            <pc:sldMk cId="1590342866" sldId="330"/>
            <ac:spMk id="97" creationId="{1AFAE680-42C1-4104-B74F-B0A8F1FB264A}"/>
          </ac:spMkLst>
        </pc:spChg>
        <pc:spChg chg="add del">
          <ac:chgData name="suryatapa roy" userId="7bb6b53961a248b6" providerId="LiveId" clId="{54499D22-3373-4A96-B2E7-55DA32FD9B07}" dt="2023-11-15T08:24:29.521" v="80" actId="26606"/>
          <ac:spMkLst>
            <pc:docMk/>
            <pc:sldMk cId="1590342866" sldId="330"/>
            <ac:spMk id="99" creationId="{828A8BA9-B3FE-4C96-A0A1-72A0D2C85578}"/>
          </ac:spMkLst>
        </pc:spChg>
        <pc:spChg chg="add del">
          <ac:chgData name="suryatapa roy" userId="7bb6b53961a248b6" providerId="LiveId" clId="{54499D22-3373-4A96-B2E7-55DA32FD9B07}" dt="2023-11-15T08:24:29.521" v="80" actId="26606"/>
          <ac:spMkLst>
            <pc:docMk/>
            <pc:sldMk cId="1590342866" sldId="330"/>
            <ac:spMk id="101" creationId="{19F9CD66-32FC-448F-B4C5-67D17508A226}"/>
          </ac:spMkLst>
        </pc:spChg>
        <pc:spChg chg="add del">
          <ac:chgData name="suryatapa roy" userId="7bb6b53961a248b6" providerId="LiveId" clId="{54499D22-3373-4A96-B2E7-55DA32FD9B07}" dt="2023-11-15T08:24:30.895" v="82" actId="26606"/>
          <ac:spMkLst>
            <pc:docMk/>
            <pc:sldMk cId="1590342866" sldId="330"/>
            <ac:spMk id="103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5T08:24:30.895" v="82" actId="26606"/>
          <ac:spMkLst>
            <pc:docMk/>
            <pc:sldMk cId="1590342866" sldId="330"/>
            <ac:spMk id="104" creationId="{32768DCD-B824-413A-B330-8D57ADB3724C}"/>
          </ac:spMkLst>
        </pc:spChg>
        <pc:spChg chg="add del">
          <ac:chgData name="suryatapa roy" userId="7bb6b53961a248b6" providerId="LiveId" clId="{54499D22-3373-4A96-B2E7-55DA32FD9B07}" dt="2023-11-15T08:24:30.895" v="82" actId="26606"/>
          <ac:spMkLst>
            <pc:docMk/>
            <pc:sldMk cId="1590342866" sldId="330"/>
            <ac:spMk id="105" creationId="{96E45848-BEDA-4F24-9C4E-DA2120958262}"/>
          </ac:spMkLst>
        </pc:spChg>
        <pc:spChg chg="add del">
          <ac:chgData name="suryatapa roy" userId="7bb6b53961a248b6" providerId="LiveId" clId="{54499D22-3373-4A96-B2E7-55DA32FD9B07}" dt="2023-11-15T08:24:30.895" v="82" actId="26606"/>
          <ac:spMkLst>
            <pc:docMk/>
            <pc:sldMk cId="1590342866" sldId="330"/>
            <ac:spMk id="106" creationId="{B2BB8117-A903-442C-9223-A4FEB85C3271}"/>
          </ac:spMkLst>
        </pc:spChg>
        <pc:spChg chg="add del">
          <ac:chgData name="suryatapa roy" userId="7bb6b53961a248b6" providerId="LiveId" clId="{54499D22-3373-4A96-B2E7-55DA32FD9B07}" dt="2023-11-15T08:24:30.895" v="82" actId="26606"/>
          <ac:spMkLst>
            <pc:docMk/>
            <pc:sldMk cId="1590342866" sldId="330"/>
            <ac:spMk id="107" creationId="{C59300B8-3117-43F8-9F8E-68DB9F002F92}"/>
          </ac:spMkLst>
        </pc:spChg>
        <pc:spChg chg="add del">
          <ac:chgData name="suryatapa roy" userId="7bb6b53961a248b6" providerId="LiveId" clId="{54499D22-3373-4A96-B2E7-55DA32FD9B07}" dt="2023-11-15T08:24:30.895" v="82" actId="26606"/>
          <ac:spMkLst>
            <pc:docMk/>
            <pc:sldMk cId="1590342866" sldId="330"/>
            <ac:spMk id="108" creationId="{1AFAE680-42C1-4104-B74F-B0A8F1FB264A}"/>
          </ac:spMkLst>
        </pc:spChg>
        <pc:spChg chg="add del">
          <ac:chgData name="suryatapa roy" userId="7bb6b53961a248b6" providerId="LiveId" clId="{54499D22-3373-4A96-B2E7-55DA32FD9B07}" dt="2023-11-15T08:24:30.895" v="82" actId="26606"/>
          <ac:spMkLst>
            <pc:docMk/>
            <pc:sldMk cId="1590342866" sldId="330"/>
            <ac:spMk id="109" creationId="{828A8BA9-B3FE-4C96-A0A1-72A0D2C85578}"/>
          </ac:spMkLst>
        </pc:spChg>
        <pc:spChg chg="add del">
          <ac:chgData name="suryatapa roy" userId="7bb6b53961a248b6" providerId="LiveId" clId="{54499D22-3373-4A96-B2E7-55DA32FD9B07}" dt="2023-11-15T08:24:30.895" v="82" actId="26606"/>
          <ac:spMkLst>
            <pc:docMk/>
            <pc:sldMk cId="1590342866" sldId="330"/>
            <ac:spMk id="110" creationId="{19F9CD66-32FC-448F-B4C5-67D17508A226}"/>
          </ac:spMkLst>
        </pc:spChg>
        <pc:spChg chg="add del">
          <ac:chgData name="suryatapa roy" userId="7bb6b53961a248b6" providerId="LiveId" clId="{54499D22-3373-4A96-B2E7-55DA32FD9B07}" dt="2023-11-15T08:24:32.464" v="84" actId="26606"/>
          <ac:spMkLst>
            <pc:docMk/>
            <pc:sldMk cId="1590342866" sldId="330"/>
            <ac:spMk id="112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5T08:24:32.464" v="84" actId="26606"/>
          <ac:spMkLst>
            <pc:docMk/>
            <pc:sldMk cId="1590342866" sldId="330"/>
            <ac:spMk id="113" creationId="{32768DCD-B824-413A-B330-8D57ADB3724C}"/>
          </ac:spMkLst>
        </pc:spChg>
        <pc:spChg chg="add del">
          <ac:chgData name="suryatapa roy" userId="7bb6b53961a248b6" providerId="LiveId" clId="{54499D22-3373-4A96-B2E7-55DA32FD9B07}" dt="2023-11-15T08:24:33.796" v="86" actId="26606"/>
          <ac:spMkLst>
            <pc:docMk/>
            <pc:sldMk cId="1590342866" sldId="330"/>
            <ac:spMk id="115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5T08:24:33.796" v="86" actId="26606"/>
          <ac:spMkLst>
            <pc:docMk/>
            <pc:sldMk cId="1590342866" sldId="330"/>
            <ac:spMk id="116" creationId="{32768DCD-B824-413A-B330-8D57ADB3724C}"/>
          </ac:spMkLst>
        </pc:spChg>
        <pc:spChg chg="add del">
          <ac:chgData name="suryatapa roy" userId="7bb6b53961a248b6" providerId="LiveId" clId="{54499D22-3373-4A96-B2E7-55DA32FD9B07}" dt="2023-11-15T08:24:33.796" v="86" actId="26606"/>
          <ac:spMkLst>
            <pc:docMk/>
            <pc:sldMk cId="1590342866" sldId="330"/>
            <ac:spMk id="117" creationId="{19F9CD66-32FC-448F-B4C5-67D17508A226}"/>
          </ac:spMkLst>
        </pc:spChg>
        <pc:spChg chg="add del">
          <ac:chgData name="suryatapa roy" userId="7bb6b53961a248b6" providerId="LiveId" clId="{54499D22-3373-4A96-B2E7-55DA32FD9B07}" dt="2023-11-15T08:24:35.567" v="88" actId="26606"/>
          <ac:spMkLst>
            <pc:docMk/>
            <pc:sldMk cId="1590342866" sldId="330"/>
            <ac:spMk id="119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5T08:24:35.567" v="88" actId="26606"/>
          <ac:spMkLst>
            <pc:docMk/>
            <pc:sldMk cId="1590342866" sldId="330"/>
            <ac:spMk id="120" creationId="{32768DCD-B824-413A-B330-8D57ADB3724C}"/>
          </ac:spMkLst>
        </pc:spChg>
        <pc:spChg chg="add del">
          <ac:chgData name="suryatapa roy" userId="7bb6b53961a248b6" providerId="LiveId" clId="{54499D22-3373-4A96-B2E7-55DA32FD9B07}" dt="2023-11-15T08:24:35.567" v="88" actId="26606"/>
          <ac:spMkLst>
            <pc:docMk/>
            <pc:sldMk cId="1590342866" sldId="330"/>
            <ac:spMk id="121" creationId="{96E45848-BEDA-4F24-9C4E-DA2120958262}"/>
          </ac:spMkLst>
        </pc:spChg>
        <pc:spChg chg="add del">
          <ac:chgData name="suryatapa roy" userId="7bb6b53961a248b6" providerId="LiveId" clId="{54499D22-3373-4A96-B2E7-55DA32FD9B07}" dt="2023-11-15T08:24:35.567" v="88" actId="26606"/>
          <ac:spMkLst>
            <pc:docMk/>
            <pc:sldMk cId="1590342866" sldId="330"/>
            <ac:spMk id="122" creationId="{B2BB8117-A903-442C-9223-A4FEB85C3271}"/>
          </ac:spMkLst>
        </pc:spChg>
        <pc:spChg chg="add del">
          <ac:chgData name="suryatapa roy" userId="7bb6b53961a248b6" providerId="LiveId" clId="{54499D22-3373-4A96-B2E7-55DA32FD9B07}" dt="2023-11-15T08:24:35.567" v="88" actId="26606"/>
          <ac:spMkLst>
            <pc:docMk/>
            <pc:sldMk cId="1590342866" sldId="330"/>
            <ac:spMk id="123" creationId="{C59300B8-3117-43F8-9F8E-68DB9F002F92}"/>
          </ac:spMkLst>
        </pc:spChg>
        <pc:spChg chg="add del">
          <ac:chgData name="suryatapa roy" userId="7bb6b53961a248b6" providerId="LiveId" clId="{54499D22-3373-4A96-B2E7-55DA32FD9B07}" dt="2023-11-15T08:24:35.567" v="88" actId="26606"/>
          <ac:spMkLst>
            <pc:docMk/>
            <pc:sldMk cId="1590342866" sldId="330"/>
            <ac:spMk id="124" creationId="{1AFAE680-42C1-4104-B74F-B0A8F1FB264A}"/>
          </ac:spMkLst>
        </pc:spChg>
        <pc:spChg chg="add del">
          <ac:chgData name="suryatapa roy" userId="7bb6b53961a248b6" providerId="LiveId" clId="{54499D22-3373-4A96-B2E7-55DA32FD9B07}" dt="2023-11-15T08:24:35.567" v="88" actId="26606"/>
          <ac:spMkLst>
            <pc:docMk/>
            <pc:sldMk cId="1590342866" sldId="330"/>
            <ac:spMk id="125" creationId="{828A8BA9-B3FE-4C96-A0A1-72A0D2C85578}"/>
          </ac:spMkLst>
        </pc:spChg>
        <pc:spChg chg="add del">
          <ac:chgData name="suryatapa roy" userId="7bb6b53961a248b6" providerId="LiveId" clId="{54499D22-3373-4A96-B2E7-55DA32FD9B07}" dt="2023-11-15T08:24:35.567" v="88" actId="26606"/>
          <ac:spMkLst>
            <pc:docMk/>
            <pc:sldMk cId="1590342866" sldId="330"/>
            <ac:spMk id="126" creationId="{16272B6F-135F-45E6-8F46-83B32059F20C}"/>
          </ac:spMkLst>
        </pc:spChg>
        <pc:spChg chg="add del">
          <ac:chgData name="suryatapa roy" userId="7bb6b53961a248b6" providerId="LiveId" clId="{54499D22-3373-4A96-B2E7-55DA32FD9B07}" dt="2023-11-15T08:24:35.567" v="88" actId="26606"/>
          <ac:spMkLst>
            <pc:docMk/>
            <pc:sldMk cId="1590342866" sldId="330"/>
            <ac:spMk id="127" creationId="{19F9CD66-32FC-448F-B4C5-67D17508A226}"/>
          </ac:spMkLst>
        </pc:spChg>
        <pc:spChg chg="add del">
          <ac:chgData name="suryatapa roy" userId="7bb6b53961a248b6" providerId="LiveId" clId="{54499D22-3373-4A96-B2E7-55DA32FD9B07}" dt="2023-11-15T08:24:39.145" v="90" actId="26606"/>
          <ac:spMkLst>
            <pc:docMk/>
            <pc:sldMk cId="1590342866" sldId="330"/>
            <ac:spMk id="129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5T08:24:39.145" v="90" actId="26606"/>
          <ac:spMkLst>
            <pc:docMk/>
            <pc:sldMk cId="1590342866" sldId="330"/>
            <ac:spMk id="130" creationId="{32768DCD-B824-413A-B330-8D57ADB3724C}"/>
          </ac:spMkLst>
        </pc:spChg>
        <pc:spChg chg="add del">
          <ac:chgData name="suryatapa roy" userId="7bb6b53961a248b6" providerId="LiveId" clId="{54499D22-3373-4A96-B2E7-55DA32FD9B07}" dt="2023-11-15T08:24:39.145" v="90" actId="26606"/>
          <ac:spMkLst>
            <pc:docMk/>
            <pc:sldMk cId="1590342866" sldId="330"/>
            <ac:spMk id="131" creationId="{19F9CD66-32FC-448F-B4C5-67D17508A226}"/>
          </ac:spMkLst>
        </pc:spChg>
        <pc:spChg chg="add del">
          <ac:chgData name="suryatapa roy" userId="7bb6b53961a248b6" providerId="LiveId" clId="{54499D22-3373-4A96-B2E7-55DA32FD9B07}" dt="2023-11-15T08:24:39.834" v="92" actId="26606"/>
          <ac:spMkLst>
            <pc:docMk/>
            <pc:sldMk cId="1590342866" sldId="330"/>
            <ac:spMk id="133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5T08:24:39.834" v="92" actId="26606"/>
          <ac:spMkLst>
            <pc:docMk/>
            <pc:sldMk cId="1590342866" sldId="330"/>
            <ac:spMk id="134" creationId="{32768DCD-B824-413A-B330-8D57ADB3724C}"/>
          </ac:spMkLst>
        </pc:spChg>
        <pc:spChg chg="add del">
          <ac:chgData name="suryatapa roy" userId="7bb6b53961a248b6" providerId="LiveId" clId="{54499D22-3373-4A96-B2E7-55DA32FD9B07}" dt="2023-11-15T08:24:39.834" v="92" actId="26606"/>
          <ac:spMkLst>
            <pc:docMk/>
            <pc:sldMk cId="1590342866" sldId="330"/>
            <ac:spMk id="135" creationId="{96E45848-BEDA-4F24-9C4E-DA2120958262}"/>
          </ac:spMkLst>
        </pc:spChg>
        <pc:spChg chg="add del">
          <ac:chgData name="suryatapa roy" userId="7bb6b53961a248b6" providerId="LiveId" clId="{54499D22-3373-4A96-B2E7-55DA32FD9B07}" dt="2023-11-15T08:24:39.834" v="92" actId="26606"/>
          <ac:spMkLst>
            <pc:docMk/>
            <pc:sldMk cId="1590342866" sldId="330"/>
            <ac:spMk id="136" creationId="{B2BB8117-A903-442C-9223-A4FEB85C3271}"/>
          </ac:spMkLst>
        </pc:spChg>
        <pc:spChg chg="add del">
          <ac:chgData name="suryatapa roy" userId="7bb6b53961a248b6" providerId="LiveId" clId="{54499D22-3373-4A96-B2E7-55DA32FD9B07}" dt="2023-11-15T08:24:39.834" v="92" actId="26606"/>
          <ac:spMkLst>
            <pc:docMk/>
            <pc:sldMk cId="1590342866" sldId="330"/>
            <ac:spMk id="137" creationId="{C59300B8-3117-43F8-9F8E-68DB9F002F92}"/>
          </ac:spMkLst>
        </pc:spChg>
        <pc:spChg chg="add del">
          <ac:chgData name="suryatapa roy" userId="7bb6b53961a248b6" providerId="LiveId" clId="{54499D22-3373-4A96-B2E7-55DA32FD9B07}" dt="2023-11-15T08:24:39.834" v="92" actId="26606"/>
          <ac:spMkLst>
            <pc:docMk/>
            <pc:sldMk cId="1590342866" sldId="330"/>
            <ac:spMk id="138" creationId="{1AFAE680-42C1-4104-B74F-B0A8F1FB264A}"/>
          </ac:spMkLst>
        </pc:spChg>
        <pc:spChg chg="add del">
          <ac:chgData name="suryatapa roy" userId="7bb6b53961a248b6" providerId="LiveId" clId="{54499D22-3373-4A96-B2E7-55DA32FD9B07}" dt="2023-11-15T08:24:39.834" v="92" actId="26606"/>
          <ac:spMkLst>
            <pc:docMk/>
            <pc:sldMk cId="1590342866" sldId="330"/>
            <ac:spMk id="139" creationId="{828A8BA9-B3FE-4C96-A0A1-72A0D2C85578}"/>
          </ac:spMkLst>
        </pc:spChg>
        <pc:spChg chg="add del">
          <ac:chgData name="suryatapa roy" userId="7bb6b53961a248b6" providerId="LiveId" clId="{54499D22-3373-4A96-B2E7-55DA32FD9B07}" dt="2023-11-15T08:24:39.834" v="92" actId="26606"/>
          <ac:spMkLst>
            <pc:docMk/>
            <pc:sldMk cId="1590342866" sldId="330"/>
            <ac:spMk id="140" creationId="{2EDB7FB2-4012-481D-B3D1-7301CCF6E488}"/>
          </ac:spMkLst>
        </pc:spChg>
        <pc:spChg chg="add">
          <ac:chgData name="suryatapa roy" userId="7bb6b53961a248b6" providerId="LiveId" clId="{54499D22-3373-4A96-B2E7-55DA32FD9B07}" dt="2023-11-15T08:24:39.851" v="93" actId="26606"/>
          <ac:spMkLst>
            <pc:docMk/>
            <pc:sldMk cId="1590342866" sldId="330"/>
            <ac:spMk id="142" creationId="{DD7EAFE6-2BB9-41FB-9CF4-588CFC708774}"/>
          </ac:spMkLst>
        </pc:spChg>
        <pc:spChg chg="add">
          <ac:chgData name="suryatapa roy" userId="7bb6b53961a248b6" providerId="LiveId" clId="{54499D22-3373-4A96-B2E7-55DA32FD9B07}" dt="2023-11-15T08:24:39.851" v="93" actId="26606"/>
          <ac:spMkLst>
            <pc:docMk/>
            <pc:sldMk cId="1590342866" sldId="330"/>
            <ac:spMk id="143" creationId="{32768DCD-B824-413A-B330-8D57ADB3724C}"/>
          </ac:spMkLst>
        </pc:spChg>
        <pc:spChg chg="add">
          <ac:chgData name="suryatapa roy" userId="7bb6b53961a248b6" providerId="LiveId" clId="{54499D22-3373-4A96-B2E7-55DA32FD9B07}" dt="2023-11-15T08:24:39.851" v="93" actId="26606"/>
          <ac:spMkLst>
            <pc:docMk/>
            <pc:sldMk cId="1590342866" sldId="330"/>
            <ac:spMk id="144" creationId="{19F9CD66-32FC-448F-B4C5-67D17508A226}"/>
          </ac:spMkLst>
        </pc:spChg>
        <pc:picChg chg="del mod ord">
          <ac:chgData name="suryatapa roy" userId="7bb6b53961a248b6" providerId="LiveId" clId="{54499D22-3373-4A96-B2E7-55DA32FD9B07}" dt="2023-11-17T18:19:46.588" v="547" actId="478"/>
          <ac:picMkLst>
            <pc:docMk/>
            <pc:sldMk cId="1590342866" sldId="330"/>
            <ac:picMk id="8" creationId="{2088C71B-3F8B-4679-8801-8C4C86D45C13}"/>
          </ac:picMkLst>
        </pc:picChg>
        <pc:picChg chg="del mod ord">
          <ac:chgData name="suryatapa roy" userId="7bb6b53961a248b6" providerId="LiveId" clId="{54499D22-3373-4A96-B2E7-55DA32FD9B07}" dt="2023-11-17T18:19:47.851" v="550" actId="478"/>
          <ac:picMkLst>
            <pc:docMk/>
            <pc:sldMk cId="1590342866" sldId="330"/>
            <ac:picMk id="10" creationId="{96812000-377B-4B9A-A2C2-AFDD83B7A3F4}"/>
          </ac:picMkLst>
        </pc:picChg>
        <pc:picChg chg="del mod ord">
          <ac:chgData name="suryatapa roy" userId="7bb6b53961a248b6" providerId="LiveId" clId="{54499D22-3373-4A96-B2E7-55DA32FD9B07}" dt="2023-11-17T18:19:46.068" v="545" actId="478"/>
          <ac:picMkLst>
            <pc:docMk/>
            <pc:sldMk cId="1590342866" sldId="330"/>
            <ac:picMk id="12" creationId="{4F42B7E8-FEA7-4E82-B22D-FA9926040956}"/>
          </ac:picMkLst>
        </pc:picChg>
        <pc:picChg chg="add mod">
          <ac:chgData name="suryatapa roy" userId="7bb6b53961a248b6" providerId="LiveId" clId="{54499D22-3373-4A96-B2E7-55DA32FD9B07}" dt="2023-11-18T16:49:10.916" v="1513" actId="1076"/>
          <ac:picMkLst>
            <pc:docMk/>
            <pc:sldMk cId="1590342866" sldId="330"/>
            <ac:picMk id="2050" creationId="{6145FE84-458B-B05A-89D1-A11AF47AB42A}"/>
          </ac:picMkLst>
        </pc:picChg>
      </pc:sldChg>
      <pc:sldChg chg="modSp mod">
        <pc:chgData name="suryatapa roy" userId="7bb6b53961a248b6" providerId="LiveId" clId="{54499D22-3373-4A96-B2E7-55DA32FD9B07}" dt="2023-11-17T18:24:06.718" v="685" actId="20577"/>
        <pc:sldMkLst>
          <pc:docMk/>
          <pc:sldMk cId="1510143952" sldId="332"/>
        </pc:sldMkLst>
        <pc:spChg chg="mod">
          <ac:chgData name="suryatapa roy" userId="7bb6b53961a248b6" providerId="LiveId" clId="{54499D22-3373-4A96-B2E7-55DA32FD9B07}" dt="2023-11-17T18:24:06.718" v="685" actId="20577"/>
          <ac:spMkLst>
            <pc:docMk/>
            <pc:sldMk cId="1510143952" sldId="332"/>
            <ac:spMk id="3" creationId="{02F80182-DF99-445E-8055-837D597C38A5}"/>
          </ac:spMkLst>
        </pc:spChg>
      </pc:sldChg>
      <pc:sldChg chg="addSp delSp modSp mod">
        <pc:chgData name="suryatapa roy" userId="7bb6b53961a248b6" providerId="LiveId" clId="{54499D22-3373-4A96-B2E7-55DA32FD9B07}" dt="2023-11-18T17:26:00.509" v="1783" actId="20577"/>
        <pc:sldMkLst>
          <pc:docMk/>
          <pc:sldMk cId="3800068970" sldId="335"/>
        </pc:sldMkLst>
        <pc:spChg chg="add del mod">
          <ac:chgData name="suryatapa roy" userId="7bb6b53961a248b6" providerId="LiveId" clId="{54499D22-3373-4A96-B2E7-55DA32FD9B07}" dt="2023-11-15T08:27:46.787" v="221" actId="478"/>
          <ac:spMkLst>
            <pc:docMk/>
            <pc:sldMk cId="3800068970" sldId="335"/>
            <ac:spMk id="3" creationId="{1F1E922B-E1C2-BCF0-5A5D-79FC8CDCE164}"/>
          </ac:spMkLst>
        </pc:spChg>
        <pc:spChg chg="del">
          <ac:chgData name="suryatapa roy" userId="7bb6b53961a248b6" providerId="LiveId" clId="{54499D22-3373-4A96-B2E7-55DA32FD9B07}" dt="2023-11-15T08:27:44.605" v="220" actId="478"/>
          <ac:spMkLst>
            <pc:docMk/>
            <pc:sldMk cId="3800068970" sldId="335"/>
            <ac:spMk id="4" creationId="{D60D0082-0478-4749-89B1-BE87392F40F2}"/>
          </ac:spMkLst>
        </pc:spChg>
        <pc:spChg chg="mod">
          <ac:chgData name="suryatapa roy" userId="7bb6b53961a248b6" providerId="LiveId" clId="{54499D22-3373-4A96-B2E7-55DA32FD9B07}" dt="2023-11-18T17:26:00.509" v="1783" actId="20577"/>
          <ac:spMkLst>
            <pc:docMk/>
            <pc:sldMk cId="3800068970" sldId="335"/>
            <ac:spMk id="20" creationId="{2DB3B99A-1BFE-45FD-89BB-94C4EC582530}"/>
          </ac:spMkLst>
        </pc:spChg>
      </pc:sldChg>
      <pc:sldChg chg="add del">
        <pc:chgData name="suryatapa roy" userId="7bb6b53961a248b6" providerId="LiveId" clId="{54499D22-3373-4A96-B2E7-55DA32FD9B07}" dt="2023-11-17T18:24:20.550" v="686" actId="47"/>
        <pc:sldMkLst>
          <pc:docMk/>
          <pc:sldMk cId="943091750" sldId="336"/>
        </pc:sldMkLst>
      </pc:sldChg>
      <pc:sldChg chg="del">
        <pc:chgData name="suryatapa roy" userId="7bb6b53961a248b6" providerId="LiveId" clId="{54499D22-3373-4A96-B2E7-55DA32FD9B07}" dt="2023-11-15T08:24:48.601" v="94" actId="47"/>
        <pc:sldMkLst>
          <pc:docMk/>
          <pc:sldMk cId="33020697" sldId="338"/>
        </pc:sldMkLst>
      </pc:sldChg>
      <pc:sldChg chg="del">
        <pc:chgData name="suryatapa roy" userId="7bb6b53961a248b6" providerId="LiveId" clId="{54499D22-3373-4A96-B2E7-55DA32FD9B07}" dt="2023-11-15T08:24:50.174" v="95" actId="47"/>
        <pc:sldMkLst>
          <pc:docMk/>
          <pc:sldMk cId="2262191475" sldId="339"/>
        </pc:sldMkLst>
      </pc:sldChg>
      <pc:sldChg chg="del">
        <pc:chgData name="suryatapa roy" userId="7bb6b53961a248b6" providerId="LiveId" clId="{54499D22-3373-4A96-B2E7-55DA32FD9B07}" dt="2023-11-15T08:27:56.401" v="222" actId="47"/>
        <pc:sldMkLst>
          <pc:docMk/>
          <pc:sldMk cId="867604313" sldId="340"/>
        </pc:sldMkLst>
      </pc:sldChg>
      <pc:sldChg chg="del ord">
        <pc:chgData name="suryatapa roy" userId="7bb6b53961a248b6" providerId="LiveId" clId="{54499D22-3373-4A96-B2E7-55DA32FD9B07}" dt="2023-11-17T18:24:31.939" v="688" actId="47"/>
        <pc:sldMkLst>
          <pc:docMk/>
          <pc:sldMk cId="1448471967" sldId="341"/>
        </pc:sldMkLst>
      </pc:sldChg>
      <pc:sldChg chg="del">
        <pc:chgData name="suryatapa roy" userId="7bb6b53961a248b6" providerId="LiveId" clId="{54499D22-3373-4A96-B2E7-55DA32FD9B07}" dt="2023-11-15T08:28:03.650" v="223" actId="47"/>
        <pc:sldMkLst>
          <pc:docMk/>
          <pc:sldMk cId="2911269246" sldId="342"/>
        </pc:sldMkLst>
      </pc:sldChg>
      <pc:sldChg chg="modSp add mod ord">
        <pc:chgData name="suryatapa roy" userId="7bb6b53961a248b6" providerId="LiveId" clId="{54499D22-3373-4A96-B2E7-55DA32FD9B07}" dt="2023-11-18T17:24:57.456" v="1766"/>
        <pc:sldMkLst>
          <pc:docMk/>
          <pc:sldMk cId="1103361549" sldId="343"/>
        </pc:sldMkLst>
        <pc:spChg chg="mod">
          <ac:chgData name="suryatapa roy" userId="7bb6b53961a248b6" providerId="LiveId" clId="{54499D22-3373-4A96-B2E7-55DA32FD9B07}" dt="2023-11-17T18:23:29.261" v="655" actId="20577"/>
          <ac:spMkLst>
            <pc:docMk/>
            <pc:sldMk cId="1103361549" sldId="343"/>
            <ac:spMk id="3" creationId="{DD2A8BE8-DC21-47DE-B6F3-7DC95B43C52E}"/>
          </ac:spMkLst>
        </pc:spChg>
      </pc:sldChg>
      <pc:sldChg chg="modSp add mod">
        <pc:chgData name="suryatapa roy" userId="7bb6b53961a248b6" providerId="LiveId" clId="{54499D22-3373-4A96-B2E7-55DA32FD9B07}" dt="2023-11-17T18:22:09.897" v="623" actId="20577"/>
        <pc:sldMkLst>
          <pc:docMk/>
          <pc:sldMk cId="4234073746" sldId="344"/>
        </pc:sldMkLst>
        <pc:spChg chg="mod">
          <ac:chgData name="suryatapa roy" userId="7bb6b53961a248b6" providerId="LiveId" clId="{54499D22-3373-4A96-B2E7-55DA32FD9B07}" dt="2023-11-17T18:22:00.650" v="612" actId="20577"/>
          <ac:spMkLst>
            <pc:docMk/>
            <pc:sldMk cId="4234073746" sldId="344"/>
            <ac:spMk id="2" creationId="{DCF8E50F-247A-4628-90BB-62A60E39664C}"/>
          </ac:spMkLst>
        </pc:spChg>
        <pc:spChg chg="mod">
          <ac:chgData name="suryatapa roy" userId="7bb6b53961a248b6" providerId="LiveId" clId="{54499D22-3373-4A96-B2E7-55DA32FD9B07}" dt="2023-11-17T18:22:09.897" v="623" actId="20577"/>
          <ac:spMkLst>
            <pc:docMk/>
            <pc:sldMk cId="4234073746" sldId="344"/>
            <ac:spMk id="3" creationId="{DD2A8BE8-DC21-47DE-B6F3-7DC95B43C52E}"/>
          </ac:spMkLst>
        </pc:spChg>
      </pc:sldChg>
      <pc:sldChg chg="modSp add del mod">
        <pc:chgData name="suryatapa roy" userId="7bb6b53961a248b6" providerId="LiveId" clId="{54499D22-3373-4A96-B2E7-55DA32FD9B07}" dt="2023-11-17T18:22:20.412" v="625" actId="47"/>
        <pc:sldMkLst>
          <pc:docMk/>
          <pc:sldMk cId="293216560" sldId="345"/>
        </pc:sldMkLst>
        <pc:spChg chg="mod">
          <ac:chgData name="suryatapa roy" userId="7bb6b53961a248b6" providerId="LiveId" clId="{54499D22-3373-4A96-B2E7-55DA32FD9B07}" dt="2023-11-15T08:26:24.099" v="179" actId="20577"/>
          <ac:spMkLst>
            <pc:docMk/>
            <pc:sldMk cId="293216560" sldId="345"/>
            <ac:spMk id="2" creationId="{DCF8E50F-247A-4628-90BB-62A60E39664C}"/>
          </ac:spMkLst>
        </pc:spChg>
        <pc:spChg chg="mod">
          <ac:chgData name="suryatapa roy" userId="7bb6b53961a248b6" providerId="LiveId" clId="{54499D22-3373-4A96-B2E7-55DA32FD9B07}" dt="2023-11-15T08:26:45.330" v="198" actId="20577"/>
          <ac:spMkLst>
            <pc:docMk/>
            <pc:sldMk cId="293216560" sldId="345"/>
            <ac:spMk id="3" creationId="{DD2A8BE8-DC21-47DE-B6F3-7DC95B43C52E}"/>
          </ac:spMkLst>
        </pc:spChg>
      </pc:sldChg>
      <pc:sldChg chg="delSp add del ord setBg delDesignElem">
        <pc:chgData name="suryatapa roy" userId="7bb6b53961a248b6" providerId="LiveId" clId="{54499D22-3373-4A96-B2E7-55DA32FD9B07}" dt="2023-11-17T18:20:19.380" v="561" actId="47"/>
        <pc:sldMkLst>
          <pc:docMk/>
          <pc:sldMk cId="9074214" sldId="346"/>
        </pc:sldMkLst>
        <pc:spChg chg="del">
          <ac:chgData name="suryatapa roy" userId="7bb6b53961a248b6" providerId="LiveId" clId="{54499D22-3373-4A96-B2E7-55DA32FD9B07}" dt="2023-11-15T08:26:50.557" v="200"/>
          <ac:spMkLst>
            <pc:docMk/>
            <pc:sldMk cId="9074214" sldId="346"/>
            <ac:spMk id="142" creationId="{DD7EAFE6-2BB9-41FB-9CF4-588CFC708774}"/>
          </ac:spMkLst>
        </pc:spChg>
        <pc:spChg chg="del">
          <ac:chgData name="suryatapa roy" userId="7bb6b53961a248b6" providerId="LiveId" clId="{54499D22-3373-4A96-B2E7-55DA32FD9B07}" dt="2023-11-15T08:26:50.557" v="200"/>
          <ac:spMkLst>
            <pc:docMk/>
            <pc:sldMk cId="9074214" sldId="346"/>
            <ac:spMk id="143" creationId="{32768DCD-B824-413A-B330-8D57ADB3724C}"/>
          </ac:spMkLst>
        </pc:spChg>
        <pc:spChg chg="del">
          <ac:chgData name="suryatapa roy" userId="7bb6b53961a248b6" providerId="LiveId" clId="{54499D22-3373-4A96-B2E7-55DA32FD9B07}" dt="2023-11-15T08:26:50.557" v="200"/>
          <ac:spMkLst>
            <pc:docMk/>
            <pc:sldMk cId="9074214" sldId="346"/>
            <ac:spMk id="144" creationId="{19F9CD66-32FC-448F-B4C5-67D17508A226}"/>
          </ac:spMkLst>
        </pc:spChg>
      </pc:sldChg>
      <pc:sldChg chg="delSp add del ord setBg delDesignElem">
        <pc:chgData name="suryatapa roy" userId="7bb6b53961a248b6" providerId="LiveId" clId="{54499D22-3373-4A96-B2E7-55DA32FD9B07}" dt="2023-11-17T18:20:24.981" v="564" actId="47"/>
        <pc:sldMkLst>
          <pc:docMk/>
          <pc:sldMk cId="642362985" sldId="347"/>
        </pc:sldMkLst>
        <pc:spChg chg="del">
          <ac:chgData name="suryatapa roy" userId="7bb6b53961a248b6" providerId="LiveId" clId="{54499D22-3373-4A96-B2E7-55DA32FD9B07}" dt="2023-11-15T08:26:50.942" v="202"/>
          <ac:spMkLst>
            <pc:docMk/>
            <pc:sldMk cId="642362985" sldId="347"/>
            <ac:spMk id="142" creationId="{DD7EAFE6-2BB9-41FB-9CF4-588CFC708774}"/>
          </ac:spMkLst>
        </pc:spChg>
        <pc:spChg chg="del">
          <ac:chgData name="suryatapa roy" userId="7bb6b53961a248b6" providerId="LiveId" clId="{54499D22-3373-4A96-B2E7-55DA32FD9B07}" dt="2023-11-15T08:26:50.942" v="202"/>
          <ac:spMkLst>
            <pc:docMk/>
            <pc:sldMk cId="642362985" sldId="347"/>
            <ac:spMk id="143" creationId="{32768DCD-B824-413A-B330-8D57ADB3724C}"/>
          </ac:spMkLst>
        </pc:spChg>
        <pc:spChg chg="del">
          <ac:chgData name="suryatapa roy" userId="7bb6b53961a248b6" providerId="LiveId" clId="{54499D22-3373-4A96-B2E7-55DA32FD9B07}" dt="2023-11-15T08:26:50.942" v="202"/>
          <ac:spMkLst>
            <pc:docMk/>
            <pc:sldMk cId="642362985" sldId="347"/>
            <ac:spMk id="144" creationId="{19F9CD66-32FC-448F-B4C5-67D17508A226}"/>
          </ac:spMkLst>
        </pc:spChg>
      </pc:sldChg>
      <pc:sldChg chg="delSp add del setBg delDesignElem">
        <pc:chgData name="suryatapa roy" userId="7bb6b53961a248b6" providerId="LiveId" clId="{54499D22-3373-4A96-B2E7-55DA32FD9B07}" dt="2023-11-17T18:20:28.043" v="565" actId="47"/>
        <pc:sldMkLst>
          <pc:docMk/>
          <pc:sldMk cId="2264397963" sldId="348"/>
        </pc:sldMkLst>
        <pc:spChg chg="del">
          <ac:chgData name="suryatapa roy" userId="7bb6b53961a248b6" providerId="LiveId" clId="{54499D22-3373-4A96-B2E7-55DA32FD9B07}" dt="2023-11-15T08:26:51.276" v="204"/>
          <ac:spMkLst>
            <pc:docMk/>
            <pc:sldMk cId="2264397963" sldId="348"/>
            <ac:spMk id="142" creationId="{DD7EAFE6-2BB9-41FB-9CF4-588CFC708774}"/>
          </ac:spMkLst>
        </pc:spChg>
        <pc:spChg chg="del">
          <ac:chgData name="suryatapa roy" userId="7bb6b53961a248b6" providerId="LiveId" clId="{54499D22-3373-4A96-B2E7-55DA32FD9B07}" dt="2023-11-15T08:26:51.276" v="204"/>
          <ac:spMkLst>
            <pc:docMk/>
            <pc:sldMk cId="2264397963" sldId="348"/>
            <ac:spMk id="143" creationId="{32768DCD-B824-413A-B330-8D57ADB3724C}"/>
          </ac:spMkLst>
        </pc:spChg>
        <pc:spChg chg="del">
          <ac:chgData name="suryatapa roy" userId="7bb6b53961a248b6" providerId="LiveId" clId="{54499D22-3373-4A96-B2E7-55DA32FD9B07}" dt="2023-11-15T08:26:51.276" v="204"/>
          <ac:spMkLst>
            <pc:docMk/>
            <pc:sldMk cId="2264397963" sldId="348"/>
            <ac:spMk id="144" creationId="{19F9CD66-32FC-448F-B4C5-67D17508A226}"/>
          </ac:spMkLst>
        </pc:spChg>
      </pc:sldChg>
      <pc:sldChg chg="modSp add del mod ord">
        <pc:chgData name="suryatapa roy" userId="7bb6b53961a248b6" providerId="LiveId" clId="{54499D22-3373-4A96-B2E7-55DA32FD9B07}" dt="2023-11-17T18:24:30.312" v="687" actId="47"/>
        <pc:sldMkLst>
          <pc:docMk/>
          <pc:sldMk cId="3313335367" sldId="349"/>
        </pc:sldMkLst>
        <pc:spChg chg="mod">
          <ac:chgData name="suryatapa roy" userId="7bb6b53961a248b6" providerId="LiveId" clId="{54499D22-3373-4A96-B2E7-55DA32FD9B07}" dt="2023-11-17T01:29:45.289" v="248" actId="20577"/>
          <ac:spMkLst>
            <pc:docMk/>
            <pc:sldMk cId="3313335367" sldId="349"/>
            <ac:spMk id="20" creationId="{2DB3B99A-1BFE-45FD-89BB-94C4EC582530}"/>
          </ac:spMkLst>
        </pc:spChg>
      </pc:sldChg>
      <pc:sldChg chg="delSp modSp add mod ord setBg delDesignElem">
        <pc:chgData name="suryatapa roy" userId="7bb6b53961a248b6" providerId="LiveId" clId="{54499D22-3373-4A96-B2E7-55DA32FD9B07}" dt="2023-11-18T17:24:57.456" v="1766"/>
        <pc:sldMkLst>
          <pc:docMk/>
          <pc:sldMk cId="2662032062" sldId="350"/>
        </pc:sldMkLst>
        <pc:spChg chg="mod">
          <ac:chgData name="suryatapa roy" userId="7bb6b53961a248b6" providerId="LiveId" clId="{54499D22-3373-4A96-B2E7-55DA32FD9B07}" dt="2023-11-18T16:06:49.116" v="1217" actId="20577"/>
          <ac:spMkLst>
            <pc:docMk/>
            <pc:sldMk cId="2662032062" sldId="350"/>
            <ac:spMk id="14" creationId="{37B8266F-23F5-8704-1AAF-D4F737769D44}"/>
          </ac:spMkLst>
        </pc:spChg>
        <pc:spChg chg="mod">
          <ac:chgData name="suryatapa roy" userId="7bb6b53961a248b6" providerId="LiveId" clId="{54499D22-3373-4A96-B2E7-55DA32FD9B07}" dt="2023-11-18T17:24:42.052" v="1764" actId="1076"/>
          <ac:spMkLst>
            <pc:docMk/>
            <pc:sldMk cId="2662032062" sldId="350"/>
            <ac:spMk id="16" creationId="{123B72E7-BADF-EA6C-E5F0-89C14C0E6068}"/>
          </ac:spMkLst>
        </pc:spChg>
        <pc:spChg chg="del">
          <ac:chgData name="suryatapa roy" userId="7bb6b53961a248b6" providerId="LiveId" clId="{54499D22-3373-4A96-B2E7-55DA32FD9B07}" dt="2023-11-17T18:20:20.560" v="563"/>
          <ac:spMkLst>
            <pc:docMk/>
            <pc:sldMk cId="2662032062" sldId="350"/>
            <ac:spMk id="142" creationId="{DD7EAFE6-2BB9-41FB-9CF4-588CFC708774}"/>
          </ac:spMkLst>
        </pc:spChg>
        <pc:spChg chg="del">
          <ac:chgData name="suryatapa roy" userId="7bb6b53961a248b6" providerId="LiveId" clId="{54499D22-3373-4A96-B2E7-55DA32FD9B07}" dt="2023-11-17T18:20:20.560" v="563"/>
          <ac:spMkLst>
            <pc:docMk/>
            <pc:sldMk cId="2662032062" sldId="350"/>
            <ac:spMk id="143" creationId="{32768DCD-B824-413A-B330-8D57ADB3724C}"/>
          </ac:spMkLst>
        </pc:spChg>
        <pc:spChg chg="del">
          <ac:chgData name="suryatapa roy" userId="7bb6b53961a248b6" providerId="LiveId" clId="{54499D22-3373-4A96-B2E7-55DA32FD9B07}" dt="2023-11-17T18:20:20.560" v="563"/>
          <ac:spMkLst>
            <pc:docMk/>
            <pc:sldMk cId="2662032062" sldId="350"/>
            <ac:spMk id="144" creationId="{19F9CD66-32FC-448F-B4C5-67D17508A226}"/>
          </ac:spMkLst>
        </pc:spChg>
      </pc:sldChg>
      <pc:sldChg chg="addSp delSp modSp add mod ord setBg delDesignElem">
        <pc:chgData name="suryatapa roy" userId="7bb6b53961a248b6" providerId="LiveId" clId="{54499D22-3373-4A96-B2E7-55DA32FD9B07}" dt="2023-11-18T17:04:12.797" v="1588"/>
        <pc:sldMkLst>
          <pc:docMk/>
          <pc:sldMk cId="3488214656" sldId="351"/>
        </pc:sldMkLst>
        <pc:spChg chg="add mod">
          <ac:chgData name="suryatapa roy" userId="7bb6b53961a248b6" providerId="LiveId" clId="{54499D22-3373-4A96-B2E7-55DA32FD9B07}" dt="2023-11-18T15:26:28.335" v="1140" actId="20577"/>
          <ac:spMkLst>
            <pc:docMk/>
            <pc:sldMk cId="3488214656" sldId="351"/>
            <ac:spMk id="5" creationId="{FCE08767-8CBA-AC59-3127-E61ED5073E65}"/>
          </ac:spMkLst>
        </pc:spChg>
        <pc:spChg chg="mod">
          <ac:chgData name="suryatapa roy" userId="7bb6b53961a248b6" providerId="LiveId" clId="{54499D22-3373-4A96-B2E7-55DA32FD9B07}" dt="2023-11-17T18:26:02.050" v="712" actId="20577"/>
          <ac:spMkLst>
            <pc:docMk/>
            <pc:sldMk cId="3488214656" sldId="351"/>
            <ac:spMk id="14" creationId="{37B8266F-23F5-8704-1AAF-D4F737769D44}"/>
          </ac:spMkLst>
        </pc:spChg>
        <pc:spChg chg="del">
          <ac:chgData name="suryatapa roy" userId="7bb6b53961a248b6" providerId="LiveId" clId="{54499D22-3373-4A96-B2E7-55DA32FD9B07}" dt="2023-11-17T18:25:52.523" v="691" actId="931"/>
          <ac:spMkLst>
            <pc:docMk/>
            <pc:sldMk cId="3488214656" sldId="351"/>
            <ac:spMk id="16" creationId="{123B72E7-BADF-EA6C-E5F0-89C14C0E6068}"/>
          </ac:spMkLst>
        </pc:spChg>
        <pc:spChg chg="del">
          <ac:chgData name="suryatapa roy" userId="7bb6b53961a248b6" providerId="LiveId" clId="{54499D22-3373-4A96-B2E7-55DA32FD9B07}" dt="2023-11-17T18:20:29.052" v="567"/>
          <ac:spMkLst>
            <pc:docMk/>
            <pc:sldMk cId="3488214656" sldId="351"/>
            <ac:spMk id="142" creationId="{DD7EAFE6-2BB9-41FB-9CF4-588CFC708774}"/>
          </ac:spMkLst>
        </pc:spChg>
        <pc:spChg chg="del">
          <ac:chgData name="suryatapa roy" userId="7bb6b53961a248b6" providerId="LiveId" clId="{54499D22-3373-4A96-B2E7-55DA32FD9B07}" dt="2023-11-17T18:20:29.052" v="567"/>
          <ac:spMkLst>
            <pc:docMk/>
            <pc:sldMk cId="3488214656" sldId="351"/>
            <ac:spMk id="143" creationId="{32768DCD-B824-413A-B330-8D57ADB3724C}"/>
          </ac:spMkLst>
        </pc:spChg>
        <pc:spChg chg="del">
          <ac:chgData name="suryatapa roy" userId="7bb6b53961a248b6" providerId="LiveId" clId="{54499D22-3373-4A96-B2E7-55DA32FD9B07}" dt="2023-11-17T18:20:29.052" v="567"/>
          <ac:spMkLst>
            <pc:docMk/>
            <pc:sldMk cId="3488214656" sldId="351"/>
            <ac:spMk id="144" creationId="{19F9CD66-32FC-448F-B4C5-67D17508A226}"/>
          </ac:spMkLst>
        </pc:spChg>
        <pc:picChg chg="add mod">
          <ac:chgData name="suryatapa roy" userId="7bb6b53961a248b6" providerId="LiveId" clId="{54499D22-3373-4A96-B2E7-55DA32FD9B07}" dt="2023-11-17T18:25:53.261" v="693" actId="962"/>
          <ac:picMkLst>
            <pc:docMk/>
            <pc:sldMk cId="3488214656" sldId="351"/>
            <ac:picMk id="3" creationId="{DC419186-F114-B4CF-A254-210BC67313E7}"/>
          </ac:picMkLst>
        </pc:picChg>
      </pc:sldChg>
      <pc:sldChg chg="modSp add mod">
        <pc:chgData name="suryatapa roy" userId="7bb6b53961a248b6" providerId="LiveId" clId="{54499D22-3373-4A96-B2E7-55DA32FD9B07}" dt="2023-11-18T10:08:29.041" v="1094" actId="20577"/>
        <pc:sldMkLst>
          <pc:docMk/>
          <pc:sldMk cId="633989801" sldId="352"/>
        </pc:sldMkLst>
        <pc:spChg chg="mod">
          <ac:chgData name="suryatapa roy" userId="7bb6b53961a248b6" providerId="LiveId" clId="{54499D22-3373-4A96-B2E7-55DA32FD9B07}" dt="2023-11-18T10:08:29.041" v="1094" actId="20577"/>
          <ac:spMkLst>
            <pc:docMk/>
            <pc:sldMk cId="633989801" sldId="352"/>
            <ac:spMk id="3" creationId="{DD2A8BE8-DC21-47DE-B6F3-7DC95B43C52E}"/>
          </ac:spMkLst>
        </pc:spChg>
      </pc:sldChg>
      <pc:sldChg chg="addSp delSp modSp add mod ord">
        <pc:chgData name="suryatapa roy" userId="7bb6b53961a248b6" providerId="LiveId" clId="{54499D22-3373-4A96-B2E7-55DA32FD9B07}" dt="2023-11-18T17:08:51.041" v="1604" actId="1076"/>
        <pc:sldMkLst>
          <pc:docMk/>
          <pc:sldMk cId="3167877979" sldId="353"/>
        </pc:sldMkLst>
        <pc:spChg chg="add mod">
          <ac:chgData name="suryatapa roy" userId="7bb6b53961a248b6" providerId="LiveId" clId="{54499D22-3373-4A96-B2E7-55DA32FD9B07}" dt="2023-11-18T16:59:57.556" v="1538" actId="1076"/>
          <ac:spMkLst>
            <pc:docMk/>
            <pc:sldMk cId="3167877979" sldId="353"/>
            <ac:spMk id="5" creationId="{493C8A47-4335-54F5-604F-D1D664DF54F7}"/>
          </ac:spMkLst>
        </pc:spChg>
        <pc:spChg chg="mod">
          <ac:chgData name="suryatapa roy" userId="7bb6b53961a248b6" providerId="LiveId" clId="{54499D22-3373-4A96-B2E7-55DA32FD9B07}" dt="2023-11-18T16:57:56.863" v="1517"/>
          <ac:spMkLst>
            <pc:docMk/>
            <pc:sldMk cId="3167877979" sldId="353"/>
            <ac:spMk id="14" creationId="{37B8266F-23F5-8704-1AAF-D4F737769D44}"/>
          </ac:spMkLst>
        </pc:spChg>
        <pc:spChg chg="del">
          <ac:chgData name="suryatapa roy" userId="7bb6b53961a248b6" providerId="LiveId" clId="{54499D22-3373-4A96-B2E7-55DA32FD9B07}" dt="2023-11-18T16:57:43.729" v="1514" actId="22"/>
          <ac:spMkLst>
            <pc:docMk/>
            <pc:sldMk cId="3167877979" sldId="353"/>
            <ac:spMk id="16" creationId="{123B72E7-BADF-EA6C-E5F0-89C14C0E6068}"/>
          </ac:spMkLst>
        </pc:spChg>
        <pc:spChg chg="mod">
          <ac:chgData name="suryatapa roy" userId="7bb6b53961a248b6" providerId="LiveId" clId="{54499D22-3373-4A96-B2E7-55DA32FD9B07}" dt="2023-11-18T17:08:51.041" v="1604" actId="1076"/>
          <ac:spMkLst>
            <pc:docMk/>
            <pc:sldMk cId="3167877979" sldId="353"/>
            <ac:spMk id="18" creationId="{7CCCE07D-3B17-42EC-AE9C-222D13143DF6}"/>
          </ac:spMkLst>
        </pc:spChg>
        <pc:picChg chg="add mod ord">
          <ac:chgData name="suryatapa roy" userId="7bb6b53961a248b6" providerId="LiveId" clId="{54499D22-3373-4A96-B2E7-55DA32FD9B07}" dt="2023-11-18T17:00:15.587" v="1541" actId="1076"/>
          <ac:picMkLst>
            <pc:docMk/>
            <pc:sldMk cId="3167877979" sldId="353"/>
            <ac:picMk id="3" creationId="{2BC08E0D-1039-D165-04E5-538E1419B677}"/>
          </ac:picMkLst>
        </pc:picChg>
        <pc:picChg chg="add mod">
          <ac:chgData name="suryatapa roy" userId="7bb6b53961a248b6" providerId="LiveId" clId="{54499D22-3373-4A96-B2E7-55DA32FD9B07}" dt="2023-11-18T17:00:09.949" v="1540" actId="1076"/>
          <ac:picMkLst>
            <pc:docMk/>
            <pc:sldMk cId="3167877979" sldId="353"/>
            <ac:picMk id="7" creationId="{C09388A2-38C1-5780-C277-9D8F12B98116}"/>
          </ac:picMkLst>
        </pc:picChg>
      </pc:sldChg>
      <pc:sldChg chg="addSp delSp modSp add mod ord setBg">
        <pc:chgData name="suryatapa roy" userId="7bb6b53961a248b6" providerId="LiveId" clId="{54499D22-3373-4A96-B2E7-55DA32FD9B07}" dt="2023-11-18T16:30:57.173" v="1399" actId="1076"/>
        <pc:sldMkLst>
          <pc:docMk/>
          <pc:sldMk cId="1608995007" sldId="354"/>
        </pc:sldMkLst>
        <pc:spChg chg="add mod ord">
          <ac:chgData name="suryatapa roy" userId="7bb6b53961a248b6" providerId="LiveId" clId="{54499D22-3373-4A96-B2E7-55DA32FD9B07}" dt="2023-11-18T16:30:53.919" v="1398" actId="20577"/>
          <ac:spMkLst>
            <pc:docMk/>
            <pc:sldMk cId="1608995007" sldId="354"/>
            <ac:spMk id="3" creationId="{93B3CF43-59CD-F03A-9599-35D07943D888}"/>
          </ac:spMkLst>
        </pc:spChg>
        <pc:spChg chg="add del mod">
          <ac:chgData name="suryatapa roy" userId="7bb6b53961a248b6" providerId="LiveId" clId="{54499D22-3373-4A96-B2E7-55DA32FD9B07}" dt="2023-11-18T16:30:07.808" v="1357"/>
          <ac:spMkLst>
            <pc:docMk/>
            <pc:sldMk cId="1608995007" sldId="354"/>
            <ac:spMk id="4" creationId="{1B3F569C-C91B-0509-46E4-3BF5A038F135}"/>
          </ac:spMkLst>
        </pc:spChg>
        <pc:spChg chg="add del mod">
          <ac:chgData name="suryatapa roy" userId="7bb6b53961a248b6" providerId="LiveId" clId="{54499D22-3373-4A96-B2E7-55DA32FD9B07}" dt="2023-11-18T16:30:43.598" v="1395" actId="478"/>
          <ac:spMkLst>
            <pc:docMk/>
            <pc:sldMk cId="1608995007" sldId="354"/>
            <ac:spMk id="7" creationId="{6A341810-1E53-1CD8-8E11-C5E0A131DD29}"/>
          </ac:spMkLst>
        </pc:spChg>
        <pc:spChg chg="mod">
          <ac:chgData name="suryatapa roy" userId="7bb6b53961a248b6" providerId="LiveId" clId="{54499D22-3373-4A96-B2E7-55DA32FD9B07}" dt="2023-11-18T16:30:34.255" v="1393" actId="20577"/>
          <ac:spMkLst>
            <pc:docMk/>
            <pc:sldMk cId="1608995007" sldId="354"/>
            <ac:spMk id="14" creationId="{37B8266F-23F5-8704-1AAF-D4F737769D44}"/>
          </ac:spMkLst>
        </pc:spChg>
        <pc:spChg chg="del">
          <ac:chgData name="suryatapa roy" userId="7bb6b53961a248b6" providerId="LiveId" clId="{54499D22-3373-4A96-B2E7-55DA32FD9B07}" dt="2023-11-17T19:16:15.480" v="749" actId="22"/>
          <ac:spMkLst>
            <pc:docMk/>
            <pc:sldMk cId="1608995007" sldId="354"/>
            <ac:spMk id="16" creationId="{123B72E7-BADF-EA6C-E5F0-89C14C0E6068}"/>
          </ac:spMkLst>
        </pc:spChg>
        <pc:spChg chg="mod ord">
          <ac:chgData name="suryatapa roy" userId="7bb6b53961a248b6" providerId="LiveId" clId="{54499D22-3373-4A96-B2E7-55DA32FD9B07}" dt="2023-11-17T19:17:30.473" v="759" actId="26606"/>
          <ac:spMkLst>
            <pc:docMk/>
            <pc:sldMk cId="1608995007" sldId="354"/>
            <ac:spMk id="18" creationId="{7CCCE07D-3B17-42EC-AE9C-222D13143DF6}"/>
          </ac:spMkLst>
        </pc:spChg>
        <pc:spChg chg="add del">
          <ac:chgData name="suryatapa roy" userId="7bb6b53961a248b6" providerId="LiveId" clId="{54499D22-3373-4A96-B2E7-55DA32FD9B07}" dt="2023-11-17T19:17:30.473" v="759" actId="26606"/>
          <ac:spMkLst>
            <pc:docMk/>
            <pc:sldMk cId="1608995007" sldId="354"/>
            <ac:spMk id="1031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7T19:17:30.473" v="759" actId="26606"/>
          <ac:spMkLst>
            <pc:docMk/>
            <pc:sldMk cId="1608995007" sldId="354"/>
            <ac:spMk id="1033" creationId="{19B36E71-93BD-4984-AC9C-CC9FB9CC06D6}"/>
          </ac:spMkLst>
        </pc:spChg>
        <pc:picChg chg="add del mod ord">
          <ac:chgData name="suryatapa roy" userId="7bb6b53961a248b6" providerId="LiveId" clId="{54499D22-3373-4A96-B2E7-55DA32FD9B07}" dt="2023-11-18T16:30:04.016" v="1355" actId="478"/>
          <ac:picMkLst>
            <pc:docMk/>
            <pc:sldMk cId="1608995007" sldId="354"/>
            <ac:picMk id="5" creationId="{DB0C7A72-D4E3-EFB2-54A3-0491628E07EC}"/>
          </ac:picMkLst>
        </pc:picChg>
        <pc:picChg chg="add mod">
          <ac:chgData name="suryatapa roy" userId="7bb6b53961a248b6" providerId="LiveId" clId="{54499D22-3373-4A96-B2E7-55DA32FD9B07}" dt="2023-11-18T16:30:57.173" v="1399" actId="1076"/>
          <ac:picMkLst>
            <pc:docMk/>
            <pc:sldMk cId="1608995007" sldId="354"/>
            <ac:picMk id="6" creationId="{34A024FC-2F38-2CE0-5F7B-78A4CB8A64A0}"/>
          </ac:picMkLst>
        </pc:picChg>
        <pc:picChg chg="add del mod">
          <ac:chgData name="suryatapa roy" userId="7bb6b53961a248b6" providerId="LiveId" clId="{54499D22-3373-4A96-B2E7-55DA32FD9B07}" dt="2023-11-18T16:30:03.082" v="1353" actId="478"/>
          <ac:picMkLst>
            <pc:docMk/>
            <pc:sldMk cId="1608995007" sldId="354"/>
            <ac:picMk id="1026" creationId="{E3BA7F3B-0367-D1C7-EBBA-8CABB3A17FAD}"/>
          </ac:picMkLst>
        </pc:picChg>
      </pc:sldChg>
      <pc:sldChg chg="addSp delSp modSp add mod">
        <pc:chgData name="suryatapa roy" userId="7bb6b53961a248b6" providerId="LiveId" clId="{54499D22-3373-4A96-B2E7-55DA32FD9B07}" dt="2023-11-18T18:59:24.709" v="1792" actId="1076"/>
        <pc:sldMkLst>
          <pc:docMk/>
          <pc:sldMk cId="2048224571" sldId="355"/>
        </pc:sldMkLst>
        <pc:spChg chg="add mod">
          <ac:chgData name="suryatapa roy" userId="7bb6b53961a248b6" providerId="LiveId" clId="{54499D22-3373-4A96-B2E7-55DA32FD9B07}" dt="2023-11-18T15:26:33.502" v="1141" actId="20577"/>
          <ac:spMkLst>
            <pc:docMk/>
            <pc:sldMk cId="2048224571" sldId="355"/>
            <ac:spMk id="3" creationId="{2886DF13-D8E2-865C-C828-70745276EFFB}"/>
          </ac:spMkLst>
        </pc:spChg>
        <pc:spChg chg="add mod">
          <ac:chgData name="suryatapa roy" userId="7bb6b53961a248b6" providerId="LiveId" clId="{54499D22-3373-4A96-B2E7-55DA32FD9B07}" dt="2023-11-18T15:26:37.710" v="1142" actId="20577"/>
          <ac:spMkLst>
            <pc:docMk/>
            <pc:sldMk cId="2048224571" sldId="355"/>
            <ac:spMk id="7" creationId="{4C37DFE9-3CEC-CB56-759C-756656388F92}"/>
          </ac:spMkLst>
        </pc:spChg>
        <pc:spChg chg="mod">
          <ac:chgData name="suryatapa roy" userId="7bb6b53961a248b6" providerId="LiveId" clId="{54499D22-3373-4A96-B2E7-55DA32FD9B07}" dt="2023-11-17T18:34:51.434" v="739" actId="20577"/>
          <ac:spMkLst>
            <pc:docMk/>
            <pc:sldMk cId="2048224571" sldId="355"/>
            <ac:spMk id="14" creationId="{37B8266F-23F5-8704-1AAF-D4F737769D44}"/>
          </ac:spMkLst>
        </pc:spChg>
        <pc:spChg chg="del">
          <ac:chgData name="suryatapa roy" userId="7bb6b53961a248b6" providerId="LiveId" clId="{54499D22-3373-4A96-B2E7-55DA32FD9B07}" dt="2023-11-18T15:23:56.420" v="1120" actId="22"/>
          <ac:spMkLst>
            <pc:docMk/>
            <pc:sldMk cId="2048224571" sldId="355"/>
            <ac:spMk id="16" creationId="{123B72E7-BADF-EA6C-E5F0-89C14C0E6068}"/>
          </ac:spMkLst>
        </pc:spChg>
        <pc:picChg chg="add mod ord">
          <ac:chgData name="suryatapa roy" userId="7bb6b53961a248b6" providerId="LiveId" clId="{54499D22-3373-4A96-B2E7-55DA32FD9B07}" dt="2023-11-18T18:59:11.458" v="1787" actId="1076"/>
          <ac:picMkLst>
            <pc:docMk/>
            <pc:sldMk cId="2048224571" sldId="355"/>
            <ac:picMk id="5" creationId="{F32CE10D-D17D-56BC-2915-75CBE757454C}"/>
          </ac:picMkLst>
        </pc:picChg>
        <pc:picChg chg="add mod">
          <ac:chgData name="suryatapa roy" userId="7bb6b53961a248b6" providerId="LiveId" clId="{54499D22-3373-4A96-B2E7-55DA32FD9B07}" dt="2023-11-18T18:59:24.709" v="1792" actId="1076"/>
          <ac:picMkLst>
            <pc:docMk/>
            <pc:sldMk cId="2048224571" sldId="355"/>
            <ac:picMk id="9" creationId="{9D48828B-D79D-CD23-F0AE-7958A5DAE067}"/>
          </ac:picMkLst>
        </pc:picChg>
      </pc:sldChg>
      <pc:sldChg chg="addSp delSp modSp add mod">
        <pc:chgData name="suryatapa roy" userId="7bb6b53961a248b6" providerId="LiveId" clId="{54499D22-3373-4A96-B2E7-55DA32FD9B07}" dt="2023-11-18T17:24:16.477" v="1763" actId="1076"/>
        <pc:sldMkLst>
          <pc:docMk/>
          <pc:sldMk cId="2940840970" sldId="356"/>
        </pc:sldMkLst>
        <pc:spChg chg="add mod">
          <ac:chgData name="suryatapa roy" userId="7bb6b53961a248b6" providerId="LiveId" clId="{54499D22-3373-4A96-B2E7-55DA32FD9B07}" dt="2023-11-18T17:24:16.477" v="1763" actId="1076"/>
          <ac:spMkLst>
            <pc:docMk/>
            <pc:sldMk cId="2940840970" sldId="356"/>
            <ac:spMk id="3" creationId="{98E0E6BF-79DD-3161-7428-752C6D738165}"/>
          </ac:spMkLst>
        </pc:spChg>
        <pc:spChg chg="mod">
          <ac:chgData name="suryatapa roy" userId="7bb6b53961a248b6" providerId="LiveId" clId="{54499D22-3373-4A96-B2E7-55DA32FD9B07}" dt="2023-11-18T17:04:34.317" v="1598" actId="20577"/>
          <ac:spMkLst>
            <pc:docMk/>
            <pc:sldMk cId="2940840970" sldId="356"/>
            <ac:spMk id="14" creationId="{37B8266F-23F5-8704-1AAF-D4F737769D44}"/>
          </ac:spMkLst>
        </pc:spChg>
        <pc:spChg chg="del">
          <ac:chgData name="suryatapa roy" userId="7bb6b53961a248b6" providerId="LiveId" clId="{54499D22-3373-4A96-B2E7-55DA32FD9B07}" dt="2023-11-18T17:22:40.564" v="1611"/>
          <ac:spMkLst>
            <pc:docMk/>
            <pc:sldMk cId="2940840970" sldId="356"/>
            <ac:spMk id="16" creationId="{123B72E7-BADF-EA6C-E5F0-89C14C0E6068}"/>
          </ac:spMkLst>
        </pc:spChg>
        <pc:picChg chg="add mod">
          <ac:chgData name="suryatapa roy" userId="7bb6b53961a248b6" providerId="LiveId" clId="{54499D22-3373-4A96-B2E7-55DA32FD9B07}" dt="2023-11-18T17:23:11.837" v="1618" actId="14100"/>
          <ac:picMkLst>
            <pc:docMk/>
            <pc:sldMk cId="2940840970" sldId="356"/>
            <ac:picMk id="4098" creationId="{70E1A96F-B2E9-84D1-5BAB-8FAFBEAA7B6D}"/>
          </ac:picMkLst>
        </pc:picChg>
        <pc:picChg chg="add mod">
          <ac:chgData name="suryatapa roy" userId="7bb6b53961a248b6" providerId="LiveId" clId="{54499D22-3373-4A96-B2E7-55DA32FD9B07}" dt="2023-11-18T17:23:25.867" v="1622" actId="1076"/>
          <ac:picMkLst>
            <pc:docMk/>
            <pc:sldMk cId="2940840970" sldId="356"/>
            <ac:picMk id="4100" creationId="{5A781F35-2CDB-4744-EC1D-6BF215B1671C}"/>
          </ac:picMkLst>
        </pc:picChg>
      </pc:sldChg>
      <pc:sldChg chg="addSp delSp modSp new del mod delAnim modAnim">
        <pc:chgData name="suryatapa roy" userId="7bb6b53961a248b6" providerId="LiveId" clId="{54499D22-3373-4A96-B2E7-55DA32FD9B07}" dt="2023-11-18T08:14:49.001" v="1075" actId="47"/>
        <pc:sldMkLst>
          <pc:docMk/>
          <pc:sldMk cId="3805204648" sldId="356"/>
        </pc:sldMkLst>
        <pc:spChg chg="mod">
          <ac:chgData name="suryatapa roy" userId="7bb6b53961a248b6" providerId="LiveId" clId="{54499D22-3373-4A96-B2E7-55DA32FD9B07}" dt="2023-11-18T01:48:14.324" v="802" actId="20577"/>
          <ac:spMkLst>
            <pc:docMk/>
            <pc:sldMk cId="3805204648" sldId="356"/>
            <ac:spMk id="2" creationId="{A1ECE48A-324A-D8BC-278C-EEFB2302AD90}"/>
          </ac:spMkLst>
        </pc:spChg>
        <pc:spChg chg="add del mod">
          <ac:chgData name="suryatapa roy" userId="7bb6b53961a248b6" providerId="LiveId" clId="{54499D22-3373-4A96-B2E7-55DA32FD9B07}" dt="2023-11-18T01:51:56.054" v="810" actId="22"/>
          <ac:spMkLst>
            <pc:docMk/>
            <pc:sldMk cId="3805204648" sldId="356"/>
            <ac:spMk id="3" creationId="{6128ABD1-F639-2D9A-A6DA-F49FD4748B34}"/>
          </ac:spMkLst>
        </pc:spChg>
        <pc:spChg chg="add del">
          <ac:chgData name="suryatapa roy" userId="7bb6b53961a248b6" providerId="LiveId" clId="{54499D22-3373-4A96-B2E7-55DA32FD9B07}" dt="2023-11-18T02:03:03.558" v="880" actId="931"/>
          <ac:spMkLst>
            <pc:docMk/>
            <pc:sldMk cId="3805204648" sldId="356"/>
            <ac:spMk id="4" creationId="{1BCF648C-DB60-A287-A69B-5B75505AFF86}"/>
          </ac:spMkLst>
        </pc:spChg>
        <pc:spChg chg="add mod">
          <ac:chgData name="suryatapa roy" userId="7bb6b53961a248b6" providerId="LiveId" clId="{54499D22-3373-4A96-B2E7-55DA32FD9B07}" dt="2023-11-18T05:31:22.593" v="944" actId="1076"/>
          <ac:spMkLst>
            <pc:docMk/>
            <pc:sldMk cId="3805204648" sldId="356"/>
            <ac:spMk id="4" creationId="{43C19BCD-95DD-4691-3A02-063F0514D536}"/>
          </ac:spMkLst>
        </pc:spChg>
        <pc:spChg chg="add del mod">
          <ac:chgData name="suryatapa roy" userId="7bb6b53961a248b6" providerId="LiveId" clId="{54499D22-3373-4A96-B2E7-55DA32FD9B07}" dt="2023-11-18T05:33:40.786" v="1042" actId="1076"/>
          <ac:spMkLst>
            <pc:docMk/>
            <pc:sldMk cId="3805204648" sldId="356"/>
            <ac:spMk id="5" creationId="{DB446FF1-5E45-4607-15DE-547BFC3CFA15}"/>
          </ac:spMkLst>
        </pc:spChg>
        <pc:spChg chg="mod">
          <ac:chgData name="suryatapa roy" userId="7bb6b53961a248b6" providerId="LiveId" clId="{54499D22-3373-4A96-B2E7-55DA32FD9B07}" dt="2023-11-18T01:48:07.344" v="793" actId="20577"/>
          <ac:spMkLst>
            <pc:docMk/>
            <pc:sldMk cId="3805204648" sldId="356"/>
            <ac:spMk id="7" creationId="{CBA48202-A428-ED72-E0DC-A84D87B03118}"/>
          </ac:spMkLst>
        </pc:spChg>
        <pc:spChg chg="mod">
          <ac:chgData name="suryatapa roy" userId="7bb6b53961a248b6" providerId="LiveId" clId="{54499D22-3373-4A96-B2E7-55DA32FD9B07}" dt="2023-11-18T05:32:06.762" v="991" actId="27636"/>
          <ac:spMkLst>
            <pc:docMk/>
            <pc:sldMk cId="3805204648" sldId="356"/>
            <ac:spMk id="8" creationId="{12221FF9-EF79-3129-B309-5EFF4834A0B2}"/>
          </ac:spMkLst>
        </pc:spChg>
        <pc:spChg chg="mod">
          <ac:chgData name="suryatapa roy" userId="7bb6b53961a248b6" providerId="LiveId" clId="{54499D22-3373-4A96-B2E7-55DA32FD9B07}" dt="2023-11-18T01:54:50.577" v="835" actId="20577"/>
          <ac:spMkLst>
            <pc:docMk/>
            <pc:sldMk cId="3805204648" sldId="356"/>
            <ac:spMk id="9" creationId="{3D8D8A2B-6937-C581-8883-774D50215CDA}"/>
          </ac:spMkLst>
        </pc:spChg>
        <pc:spChg chg="mod">
          <ac:chgData name="suryatapa roy" userId="7bb6b53961a248b6" providerId="LiveId" clId="{54499D22-3373-4A96-B2E7-55DA32FD9B07}" dt="2023-11-18T05:32:10.184" v="992" actId="14100"/>
          <ac:spMkLst>
            <pc:docMk/>
            <pc:sldMk cId="3805204648" sldId="356"/>
            <ac:spMk id="10" creationId="{7A353618-DE91-9E74-2124-9CF22E1A547C}"/>
          </ac:spMkLst>
        </pc:spChg>
        <pc:spChg chg="mod">
          <ac:chgData name="suryatapa roy" userId="7bb6b53961a248b6" providerId="LiveId" clId="{54499D22-3373-4A96-B2E7-55DA32FD9B07}" dt="2023-11-18T01:55:00.641" v="849" actId="20577"/>
          <ac:spMkLst>
            <pc:docMk/>
            <pc:sldMk cId="3805204648" sldId="356"/>
            <ac:spMk id="11" creationId="{3CC22DF1-D20F-22F5-A2A8-C263600C8585}"/>
          </ac:spMkLst>
        </pc:spChg>
        <pc:spChg chg="mod">
          <ac:chgData name="suryatapa roy" userId="7bb6b53961a248b6" providerId="LiveId" clId="{54499D22-3373-4A96-B2E7-55DA32FD9B07}" dt="2023-11-18T05:32:32.705" v="1029" actId="20577"/>
          <ac:spMkLst>
            <pc:docMk/>
            <pc:sldMk cId="3805204648" sldId="356"/>
            <ac:spMk id="12" creationId="{BE046733-1D7A-8798-C72D-1CC1154414D0}"/>
          </ac:spMkLst>
        </pc:spChg>
        <pc:spChg chg="mod">
          <ac:chgData name="suryatapa roy" userId="7bb6b53961a248b6" providerId="LiveId" clId="{54499D22-3373-4A96-B2E7-55DA32FD9B07}" dt="2023-11-18T01:55:13.681" v="859" actId="20577"/>
          <ac:spMkLst>
            <pc:docMk/>
            <pc:sldMk cId="3805204648" sldId="356"/>
            <ac:spMk id="13" creationId="{6BFA84FD-7F4D-EB12-9BC2-01A4932B30A6}"/>
          </ac:spMkLst>
        </pc:spChg>
        <pc:spChg chg="mod">
          <ac:chgData name="suryatapa roy" userId="7bb6b53961a248b6" providerId="LiveId" clId="{54499D22-3373-4A96-B2E7-55DA32FD9B07}" dt="2023-11-18T05:32:56.688" v="1039" actId="20577"/>
          <ac:spMkLst>
            <pc:docMk/>
            <pc:sldMk cId="3805204648" sldId="356"/>
            <ac:spMk id="14" creationId="{AC48338D-DCBA-9440-B65F-FA390D35BD53}"/>
          </ac:spMkLst>
        </pc:spChg>
        <pc:spChg chg="del">
          <ac:chgData name="suryatapa roy" userId="7bb6b53961a248b6" providerId="LiveId" clId="{54499D22-3373-4A96-B2E7-55DA32FD9B07}" dt="2023-11-18T01:54:20.562" v="827" actId="478"/>
          <ac:spMkLst>
            <pc:docMk/>
            <pc:sldMk cId="3805204648" sldId="356"/>
            <ac:spMk id="15" creationId="{8B89037F-1EAE-E0DB-9AD3-8C5E442AB5E5}"/>
          </ac:spMkLst>
        </pc:spChg>
        <pc:spChg chg="del mod">
          <ac:chgData name="suryatapa roy" userId="7bb6b53961a248b6" providerId="LiveId" clId="{54499D22-3373-4A96-B2E7-55DA32FD9B07}" dt="2023-11-18T01:54:22.690" v="829" actId="478"/>
          <ac:spMkLst>
            <pc:docMk/>
            <pc:sldMk cId="3805204648" sldId="356"/>
            <ac:spMk id="16" creationId="{81EEA1A9-1E5B-BD80-6F49-F4128BA43405}"/>
          </ac:spMkLst>
        </pc:spChg>
        <pc:spChg chg="add del mod">
          <ac:chgData name="suryatapa roy" userId="7bb6b53961a248b6" providerId="LiveId" clId="{54499D22-3373-4A96-B2E7-55DA32FD9B07}" dt="2023-11-18T01:52:09.932" v="812"/>
          <ac:spMkLst>
            <pc:docMk/>
            <pc:sldMk cId="3805204648" sldId="356"/>
            <ac:spMk id="21" creationId="{EDDB4D43-9989-7075-3E5F-990C7E698DAF}"/>
          </ac:spMkLst>
        </pc:spChg>
        <pc:spChg chg="add del mod">
          <ac:chgData name="suryatapa roy" userId="7bb6b53961a248b6" providerId="LiveId" clId="{54499D22-3373-4A96-B2E7-55DA32FD9B07}" dt="2023-11-18T01:52:38.495" v="821"/>
          <ac:spMkLst>
            <pc:docMk/>
            <pc:sldMk cId="3805204648" sldId="356"/>
            <ac:spMk id="22" creationId="{F880A2A4-8C4F-D27E-17D7-3631B88F0F82}"/>
          </ac:spMkLst>
        </pc:spChg>
        <pc:spChg chg="add del mod">
          <ac:chgData name="suryatapa roy" userId="7bb6b53961a248b6" providerId="LiveId" clId="{54499D22-3373-4A96-B2E7-55DA32FD9B07}" dt="2023-11-18T01:52:51.133" v="823"/>
          <ac:spMkLst>
            <pc:docMk/>
            <pc:sldMk cId="3805204648" sldId="356"/>
            <ac:spMk id="24" creationId="{E22F5A9F-AF87-0143-2D5B-3C8FD97300E8}"/>
          </ac:spMkLst>
        </pc:spChg>
        <pc:spChg chg="add del mod">
          <ac:chgData name="suryatapa roy" userId="7bb6b53961a248b6" providerId="LiveId" clId="{54499D22-3373-4A96-B2E7-55DA32FD9B07}" dt="2023-11-18T02:01:55.955" v="872" actId="478"/>
          <ac:spMkLst>
            <pc:docMk/>
            <pc:sldMk cId="3805204648" sldId="356"/>
            <ac:spMk id="26" creationId="{A87B098D-7D15-7B60-6BDB-0E6109F84984}"/>
          </ac:spMkLst>
        </pc:spChg>
        <pc:spChg chg="add del mod">
          <ac:chgData name="suryatapa roy" userId="7bb6b53961a248b6" providerId="LiveId" clId="{54499D22-3373-4A96-B2E7-55DA32FD9B07}" dt="2023-11-18T02:02:33.910" v="879" actId="931"/>
          <ac:spMkLst>
            <pc:docMk/>
            <pc:sldMk cId="3805204648" sldId="356"/>
            <ac:spMk id="29" creationId="{595E6453-3B79-6B34-F530-2AFEFB1DF4BE}"/>
          </ac:spMkLst>
        </pc:spChg>
        <pc:spChg chg="add del mod">
          <ac:chgData name="suryatapa roy" userId="7bb6b53961a248b6" providerId="LiveId" clId="{54499D22-3373-4A96-B2E7-55DA32FD9B07}" dt="2023-11-18T02:30:29.728" v="899" actId="931"/>
          <ac:spMkLst>
            <pc:docMk/>
            <pc:sldMk cId="3805204648" sldId="356"/>
            <ac:spMk id="35" creationId="{3B3FC765-93F4-D87B-0215-FD5552524377}"/>
          </ac:spMkLst>
        </pc:spChg>
        <pc:spChg chg="add del mod">
          <ac:chgData name="suryatapa roy" userId="7bb6b53961a248b6" providerId="LiveId" clId="{54499D22-3373-4A96-B2E7-55DA32FD9B07}" dt="2023-11-18T02:27:19.723" v="897" actId="478"/>
          <ac:spMkLst>
            <pc:docMk/>
            <pc:sldMk cId="3805204648" sldId="356"/>
            <ac:spMk id="39" creationId="{16F2C9A8-D689-FC4C-CFD7-5A14219085AC}"/>
          </ac:spMkLst>
        </pc:spChg>
        <pc:spChg chg="add del mod">
          <ac:chgData name="suryatapa roy" userId="7bb6b53961a248b6" providerId="LiveId" clId="{54499D22-3373-4A96-B2E7-55DA32FD9B07}" dt="2023-11-18T02:31:30.344" v="912" actId="478"/>
          <ac:spMkLst>
            <pc:docMk/>
            <pc:sldMk cId="3805204648" sldId="356"/>
            <ac:spMk id="42" creationId="{ACEFE3B4-58B8-F40B-0B15-D7C15D90BDA6}"/>
          </ac:spMkLst>
        </pc:spChg>
        <pc:spChg chg="add del mod">
          <ac:chgData name="suryatapa roy" userId="7bb6b53961a248b6" providerId="LiveId" clId="{54499D22-3373-4A96-B2E7-55DA32FD9B07}" dt="2023-11-18T02:32:41.302" v="913" actId="931"/>
          <ac:spMkLst>
            <pc:docMk/>
            <pc:sldMk cId="3805204648" sldId="356"/>
            <ac:spMk id="44" creationId="{40A13B74-5DEB-D6F4-BF35-AD8B03509499}"/>
          </ac:spMkLst>
        </pc:spChg>
        <pc:picChg chg="add del mod ord">
          <ac:chgData name="suryatapa roy" userId="7bb6b53961a248b6" providerId="LiveId" clId="{54499D22-3373-4A96-B2E7-55DA32FD9B07}" dt="2023-11-18T01:52:04.491" v="811" actId="478"/>
          <ac:picMkLst>
            <pc:docMk/>
            <pc:sldMk cId="3805204648" sldId="356"/>
            <ac:picMk id="19" creationId="{8ECF358E-AAD0-274A-8C91-CFED8A2CC89A}"/>
          </ac:picMkLst>
        </pc:picChg>
        <pc:picChg chg="add del mod">
          <ac:chgData name="suryatapa roy" userId="7bb6b53961a248b6" providerId="LiveId" clId="{54499D22-3373-4A96-B2E7-55DA32FD9B07}" dt="2023-11-18T01:52:38.487" v="820"/>
          <ac:picMkLst>
            <pc:docMk/>
            <pc:sldMk cId="3805204648" sldId="356"/>
            <ac:picMk id="23" creationId="{DF5AC974-51C7-5A60-B3C7-F860A3A14FAF}"/>
          </ac:picMkLst>
        </pc:picChg>
        <pc:picChg chg="add del mod">
          <ac:chgData name="suryatapa roy" userId="7bb6b53961a248b6" providerId="LiveId" clId="{54499D22-3373-4A96-B2E7-55DA32FD9B07}" dt="2023-11-18T02:02:33.910" v="879" actId="931"/>
          <ac:picMkLst>
            <pc:docMk/>
            <pc:sldMk cId="3805204648" sldId="356"/>
            <ac:picMk id="28" creationId="{7AC4D0A3-3813-CCB6-38A4-5F8FA1378D3A}"/>
          </ac:picMkLst>
        </pc:picChg>
        <pc:picChg chg="add del mod">
          <ac:chgData name="suryatapa roy" userId="7bb6b53961a248b6" providerId="LiveId" clId="{54499D22-3373-4A96-B2E7-55DA32FD9B07}" dt="2023-11-18T02:04:08.086" v="889" actId="478"/>
          <ac:picMkLst>
            <pc:docMk/>
            <pc:sldMk cId="3805204648" sldId="356"/>
            <ac:picMk id="31" creationId="{7E5B31B4-9A22-A1B5-E144-73848D66453A}"/>
          </ac:picMkLst>
        </pc:picChg>
        <pc:picChg chg="add del mod">
          <ac:chgData name="suryatapa roy" userId="7bb6b53961a248b6" providerId="LiveId" clId="{54499D22-3373-4A96-B2E7-55DA32FD9B07}" dt="2023-11-18T02:03:58.134" v="885" actId="931"/>
          <ac:picMkLst>
            <pc:docMk/>
            <pc:sldMk cId="3805204648" sldId="356"/>
            <ac:picMk id="33" creationId="{F8A2627A-9BD4-B5D2-BECF-710E2BBC1D79}"/>
          </ac:picMkLst>
        </pc:picChg>
        <pc:picChg chg="add mod">
          <ac:chgData name="suryatapa roy" userId="7bb6b53961a248b6" providerId="LiveId" clId="{54499D22-3373-4A96-B2E7-55DA32FD9B07}" dt="2023-11-18T02:34:23.417" v="930" actId="1076"/>
          <ac:picMkLst>
            <pc:docMk/>
            <pc:sldMk cId="3805204648" sldId="356"/>
            <ac:picMk id="37" creationId="{43477328-89CC-61D1-144C-F0EE17671DA3}"/>
          </ac:picMkLst>
        </pc:picChg>
        <pc:picChg chg="add del mod">
          <ac:chgData name="suryatapa roy" userId="7bb6b53961a248b6" providerId="LiveId" clId="{54499D22-3373-4A96-B2E7-55DA32FD9B07}" dt="2023-11-18T02:31:30.344" v="912" actId="478"/>
          <ac:picMkLst>
            <pc:docMk/>
            <pc:sldMk cId="3805204648" sldId="356"/>
            <ac:picMk id="41" creationId="{4E818E79-9946-B119-EDCB-1BA6FD61B44B}"/>
          </ac:picMkLst>
        </pc:picChg>
        <pc:picChg chg="add mod">
          <ac:chgData name="suryatapa roy" userId="7bb6b53961a248b6" providerId="LiveId" clId="{54499D22-3373-4A96-B2E7-55DA32FD9B07}" dt="2023-11-18T02:34:26.049" v="931" actId="1076"/>
          <ac:picMkLst>
            <pc:docMk/>
            <pc:sldMk cId="3805204648" sldId="356"/>
            <ac:picMk id="46" creationId="{4506F9E8-68FB-B95E-01C8-39D3EAB79A4B}"/>
          </ac:picMkLst>
        </pc:picChg>
        <pc:picChg chg="add del mod">
          <ac:chgData name="suryatapa roy" userId="7bb6b53961a248b6" providerId="LiveId" clId="{54499D22-3373-4A96-B2E7-55DA32FD9B07}" dt="2023-11-18T04:43:36.078" v="933" actId="478"/>
          <ac:picMkLst>
            <pc:docMk/>
            <pc:sldMk cId="3805204648" sldId="356"/>
            <ac:picMk id="47" creationId="{77694E98-1050-8F85-315F-1A6C86B61279}"/>
          </ac:picMkLst>
        </pc:picChg>
        <pc:picChg chg="add del mod">
          <ac:chgData name="suryatapa roy" userId="7bb6b53961a248b6" providerId="LiveId" clId="{54499D22-3373-4A96-B2E7-55DA32FD9B07}" dt="2023-11-18T01:50:05.676" v="806"/>
          <ac:picMkLst>
            <pc:docMk/>
            <pc:sldMk cId="3805204648" sldId="356"/>
            <ac:picMk id="2050" creationId="{8026471D-76E9-EC49-717C-F7764136A7B0}"/>
          </ac:picMkLst>
        </pc:picChg>
        <pc:picChg chg="add del mod">
          <ac:chgData name="suryatapa roy" userId="7bb6b53961a248b6" providerId="LiveId" clId="{54499D22-3373-4A96-B2E7-55DA32FD9B07}" dt="2023-11-18T01:52:26.567" v="814" actId="478"/>
          <ac:picMkLst>
            <pc:docMk/>
            <pc:sldMk cId="3805204648" sldId="356"/>
            <ac:picMk id="2052" creationId="{55AA43F5-6040-2A53-065A-A7AB67B61DB5}"/>
          </ac:picMkLst>
        </pc:picChg>
        <pc:picChg chg="add del mod">
          <ac:chgData name="suryatapa roy" userId="7bb6b53961a248b6" providerId="LiveId" clId="{54499D22-3373-4A96-B2E7-55DA32FD9B07}" dt="2023-11-18T01:52:34.996" v="816"/>
          <ac:picMkLst>
            <pc:docMk/>
            <pc:sldMk cId="3805204648" sldId="356"/>
            <ac:picMk id="2054" creationId="{DBB40713-FCA8-D735-6CAF-7BBE8DEE124B}"/>
          </ac:picMkLst>
        </pc:picChg>
        <pc:picChg chg="add del mod">
          <ac:chgData name="suryatapa roy" userId="7bb6b53961a248b6" providerId="LiveId" clId="{54499D22-3373-4A96-B2E7-55DA32FD9B07}" dt="2023-11-18T01:52:36.604" v="818"/>
          <ac:picMkLst>
            <pc:docMk/>
            <pc:sldMk cId="3805204648" sldId="356"/>
            <ac:picMk id="2056" creationId="{5F4322F0-FA18-A336-7B75-050E492BCF8B}"/>
          </ac:picMkLst>
        </pc:picChg>
        <pc:picChg chg="add del mod">
          <ac:chgData name="suryatapa roy" userId="7bb6b53961a248b6" providerId="LiveId" clId="{54499D22-3373-4A96-B2E7-55DA32FD9B07}" dt="2023-11-18T01:52:40.130" v="822" actId="478"/>
          <ac:picMkLst>
            <pc:docMk/>
            <pc:sldMk cId="3805204648" sldId="356"/>
            <ac:picMk id="2058" creationId="{92F637D3-7B68-D5F5-2BAE-3B3F79E9FA5A}"/>
          </ac:picMkLst>
        </pc:picChg>
        <pc:picChg chg="add mod">
          <ac:chgData name="suryatapa roy" userId="7bb6b53961a248b6" providerId="LiveId" clId="{54499D22-3373-4A96-B2E7-55DA32FD9B07}" dt="2023-11-18T01:53:31.889" v="826" actId="18131"/>
          <ac:picMkLst>
            <pc:docMk/>
            <pc:sldMk cId="3805204648" sldId="356"/>
            <ac:picMk id="2060" creationId="{85610DB3-06B4-5B38-E00E-8CA4A68568D6}"/>
          </ac:picMkLst>
        </pc:picChg>
      </pc:sldChg>
      <pc:sldChg chg="addSp delSp modSp add del mod modAnim">
        <pc:chgData name="suryatapa roy" userId="7bb6b53961a248b6" providerId="LiveId" clId="{54499D22-3373-4A96-B2E7-55DA32FD9B07}" dt="2023-11-18T08:14:51.047" v="1080" actId="47"/>
        <pc:sldMkLst>
          <pc:docMk/>
          <pc:sldMk cId="2207255843" sldId="357"/>
        </pc:sldMkLst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2" creationId="{A1ECE48A-324A-D8BC-278C-EEFB2302AD90}"/>
          </ac:spMkLst>
        </pc:spChg>
        <pc:spChg chg="add del mod">
          <ac:chgData name="suryatapa roy" userId="7bb6b53961a248b6" providerId="LiveId" clId="{54499D22-3373-4A96-B2E7-55DA32FD9B07}" dt="2023-11-18T04:43:48.353" v="936" actId="478"/>
          <ac:spMkLst>
            <pc:docMk/>
            <pc:sldMk cId="2207255843" sldId="357"/>
            <ac:spMk id="3" creationId="{163FD7F4-DB62-D77F-8683-EE7B4D3413CB}"/>
          </ac:spMkLst>
        </pc:spChg>
        <pc:spChg chg="add del mod">
          <ac:chgData name="suryatapa roy" userId="7bb6b53961a248b6" providerId="LiveId" clId="{54499D22-3373-4A96-B2E7-55DA32FD9B07}" dt="2023-11-18T04:43:48.353" v="936" actId="478"/>
          <ac:spMkLst>
            <pc:docMk/>
            <pc:sldMk cId="2207255843" sldId="357"/>
            <ac:spMk id="4" creationId="{2B58A9F9-0179-5615-1022-A6F6B634599C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5" creationId="{DB446FF1-5E45-4607-15DE-547BFC3CFA15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6" creationId="{03A6AA88-EF66-D608-789C-876DE5A21D6A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7" creationId="{CBA48202-A428-ED72-E0DC-A84D87B03118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8" creationId="{12221FF9-EF79-3129-B309-5EFF4834A0B2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9" creationId="{3D8D8A2B-6937-C581-8883-774D50215CDA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10" creationId="{7A353618-DE91-9E74-2124-9CF22E1A547C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11" creationId="{3CC22DF1-D20F-22F5-A2A8-C263600C8585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12" creationId="{BE046733-1D7A-8798-C72D-1CC1154414D0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13" creationId="{6BFA84FD-7F4D-EB12-9BC2-01A4932B30A6}"/>
          </ac:spMkLst>
        </pc:spChg>
        <pc:spChg chg="del">
          <ac:chgData name="suryatapa roy" userId="7bb6b53961a248b6" providerId="LiveId" clId="{54499D22-3373-4A96-B2E7-55DA32FD9B07}" dt="2023-11-18T04:43:45.290" v="935" actId="478"/>
          <ac:spMkLst>
            <pc:docMk/>
            <pc:sldMk cId="2207255843" sldId="357"/>
            <ac:spMk id="14" creationId="{AC48338D-DCBA-9440-B65F-FA390D35BD53}"/>
          </ac:spMkLst>
        </pc:spChg>
        <pc:spChg chg="add del mod">
          <ac:chgData name="suryatapa roy" userId="7bb6b53961a248b6" providerId="LiveId" clId="{54499D22-3373-4A96-B2E7-55DA32FD9B07}" dt="2023-11-18T04:43:48.353" v="936" actId="478"/>
          <ac:spMkLst>
            <pc:docMk/>
            <pc:sldMk cId="2207255843" sldId="357"/>
            <ac:spMk id="15" creationId="{F3C94B05-806E-40C3-CD84-E01E2BA9F540}"/>
          </ac:spMkLst>
        </pc:spChg>
        <pc:spChg chg="add del mod">
          <ac:chgData name="suryatapa roy" userId="7bb6b53961a248b6" providerId="LiveId" clId="{54499D22-3373-4A96-B2E7-55DA32FD9B07}" dt="2023-11-18T04:43:48.353" v="936" actId="478"/>
          <ac:spMkLst>
            <pc:docMk/>
            <pc:sldMk cId="2207255843" sldId="357"/>
            <ac:spMk id="16" creationId="{683232C8-0B86-90D6-A39D-496B993594CF}"/>
          </ac:spMkLst>
        </pc:spChg>
        <pc:spChg chg="del">
          <ac:chgData name="suryatapa roy" userId="7bb6b53961a248b6" providerId="LiveId" clId="{54499D22-3373-4A96-B2E7-55DA32FD9B07}" dt="2023-11-18T04:43:48.353" v="936" actId="478"/>
          <ac:spMkLst>
            <pc:docMk/>
            <pc:sldMk cId="2207255843" sldId="357"/>
            <ac:spMk id="17" creationId="{C26C878A-3BB1-9FBE-8A04-B3EA3270CD93}"/>
          </ac:spMkLst>
        </pc:spChg>
        <pc:spChg chg="add del mod">
          <ac:chgData name="suryatapa roy" userId="7bb6b53961a248b6" providerId="LiveId" clId="{54499D22-3373-4A96-B2E7-55DA32FD9B07}" dt="2023-11-18T04:43:48.353" v="936" actId="478"/>
          <ac:spMkLst>
            <pc:docMk/>
            <pc:sldMk cId="2207255843" sldId="357"/>
            <ac:spMk id="18" creationId="{F6DBB036-5E33-17AB-85D0-E4BF17DC0979}"/>
          </ac:spMkLst>
        </pc:spChg>
        <pc:spChg chg="add del mod">
          <ac:chgData name="suryatapa roy" userId="7bb6b53961a248b6" providerId="LiveId" clId="{54499D22-3373-4A96-B2E7-55DA32FD9B07}" dt="2023-11-18T04:43:48.353" v="936" actId="478"/>
          <ac:spMkLst>
            <pc:docMk/>
            <pc:sldMk cId="2207255843" sldId="357"/>
            <ac:spMk id="19" creationId="{A43A0F0A-91CF-2BE5-4DC8-9E176EC63E05}"/>
          </ac:spMkLst>
        </pc:spChg>
        <pc:spChg chg="add del mod">
          <ac:chgData name="suryatapa roy" userId="7bb6b53961a248b6" providerId="LiveId" clId="{54499D22-3373-4A96-B2E7-55DA32FD9B07}" dt="2023-11-18T04:43:48.353" v="936" actId="478"/>
          <ac:spMkLst>
            <pc:docMk/>
            <pc:sldMk cId="2207255843" sldId="357"/>
            <ac:spMk id="20" creationId="{69CDEB6E-BA30-C7E6-7658-8448B09FD0FA}"/>
          </ac:spMkLst>
        </pc:spChg>
        <pc:picChg chg="add mod">
          <ac:chgData name="suryatapa roy" userId="7bb6b53961a248b6" providerId="LiveId" clId="{54499D22-3373-4A96-B2E7-55DA32FD9B07}" dt="2023-11-18T04:46:21.857" v="937"/>
          <ac:picMkLst>
            <pc:docMk/>
            <pc:sldMk cId="2207255843" sldId="357"/>
            <ac:picMk id="21" creationId="{789214D7-C30F-7C28-FB8E-E1C056B9B2B4}"/>
          </ac:picMkLst>
        </pc:picChg>
        <pc:picChg chg="del">
          <ac:chgData name="suryatapa roy" userId="7bb6b53961a248b6" providerId="LiveId" clId="{54499D22-3373-4A96-B2E7-55DA32FD9B07}" dt="2023-11-18T04:43:45.290" v="935" actId="478"/>
          <ac:picMkLst>
            <pc:docMk/>
            <pc:sldMk cId="2207255843" sldId="357"/>
            <ac:picMk id="37" creationId="{43477328-89CC-61D1-144C-F0EE17671DA3}"/>
          </ac:picMkLst>
        </pc:picChg>
        <pc:picChg chg="del">
          <ac:chgData name="suryatapa roy" userId="7bb6b53961a248b6" providerId="LiveId" clId="{54499D22-3373-4A96-B2E7-55DA32FD9B07}" dt="2023-11-18T04:43:45.290" v="935" actId="478"/>
          <ac:picMkLst>
            <pc:docMk/>
            <pc:sldMk cId="2207255843" sldId="357"/>
            <ac:picMk id="46" creationId="{4506F9E8-68FB-B95E-01C8-39D3EAB79A4B}"/>
          </ac:picMkLst>
        </pc:picChg>
        <pc:picChg chg="del">
          <ac:chgData name="suryatapa roy" userId="7bb6b53961a248b6" providerId="LiveId" clId="{54499D22-3373-4A96-B2E7-55DA32FD9B07}" dt="2023-11-18T04:43:45.290" v="935" actId="478"/>
          <ac:picMkLst>
            <pc:docMk/>
            <pc:sldMk cId="2207255843" sldId="357"/>
            <ac:picMk id="2060" creationId="{85610DB3-06B4-5B38-E00E-8CA4A68568D6}"/>
          </ac:picMkLst>
        </pc:picChg>
      </pc:sldChg>
      <pc:sldChg chg="add">
        <pc:chgData name="suryatapa roy" userId="7bb6b53961a248b6" providerId="LiveId" clId="{54499D22-3373-4A96-B2E7-55DA32FD9B07}" dt="2023-11-18T16:28:53.593" v="1352"/>
        <pc:sldMkLst>
          <pc:docMk/>
          <pc:sldMk cId="3070303234" sldId="357"/>
        </pc:sldMkLst>
      </pc:sldChg>
      <pc:sldChg chg="addSp delSp modSp new del mod modAnim">
        <pc:chgData name="suryatapa roy" userId="7bb6b53961a248b6" providerId="LiveId" clId="{54499D22-3373-4A96-B2E7-55DA32FD9B07}" dt="2023-11-18T02:27:14.098" v="896" actId="47"/>
        <pc:sldMkLst>
          <pc:docMk/>
          <pc:sldMk cId="3539322530" sldId="357"/>
        </pc:sldMkLst>
        <pc:spChg chg="del">
          <ac:chgData name="suryatapa roy" userId="7bb6b53961a248b6" providerId="LiveId" clId="{54499D22-3373-4A96-B2E7-55DA32FD9B07}" dt="2023-11-18T01:56:19.681" v="862" actId="478"/>
          <ac:spMkLst>
            <pc:docMk/>
            <pc:sldMk cId="3539322530" sldId="357"/>
            <ac:spMk id="2" creationId="{F28CD672-BA87-F5F0-1947-9176B5312FC4}"/>
          </ac:spMkLst>
        </pc:spChg>
        <pc:spChg chg="del">
          <ac:chgData name="suryatapa roy" userId="7bb6b53961a248b6" providerId="LiveId" clId="{54499D22-3373-4A96-B2E7-55DA32FD9B07}" dt="2023-11-18T01:56:17.377" v="861" actId="478"/>
          <ac:spMkLst>
            <pc:docMk/>
            <pc:sldMk cId="3539322530" sldId="357"/>
            <ac:spMk id="3" creationId="{3D3F3400-EA28-C806-E528-ABDE4C230B41}"/>
          </ac:spMkLst>
        </pc:spChg>
        <pc:spChg chg="add del">
          <ac:chgData name="suryatapa roy" userId="7bb6b53961a248b6" providerId="LiveId" clId="{54499D22-3373-4A96-B2E7-55DA32FD9B07}" dt="2023-11-18T01:56:27.122" v="864" actId="478"/>
          <ac:spMkLst>
            <pc:docMk/>
            <pc:sldMk cId="3539322530" sldId="357"/>
            <ac:spMk id="5" creationId="{6C840352-43C8-2716-5274-8D203429C6F1}"/>
          </ac:spMkLst>
        </pc:spChg>
        <pc:picChg chg="add mod">
          <ac:chgData name="suryatapa roy" userId="7bb6b53961a248b6" providerId="LiveId" clId="{54499D22-3373-4A96-B2E7-55DA32FD9B07}" dt="2023-11-18T01:57:00.474" v="869" actId="1076"/>
          <ac:picMkLst>
            <pc:docMk/>
            <pc:sldMk cId="3539322530" sldId="357"/>
            <ac:picMk id="6" creationId="{06F5DCBB-08E6-D6A1-3A52-14A148824702}"/>
          </ac:picMkLst>
        </pc:picChg>
      </pc:sldChg>
      <pc:sldChg chg="addSp modSp new del ord modAnim">
        <pc:chgData name="suryatapa roy" userId="7bb6b53961a248b6" providerId="LiveId" clId="{54499D22-3373-4A96-B2E7-55DA32FD9B07}" dt="2023-11-18T08:14:50.651" v="1079" actId="47"/>
        <pc:sldMkLst>
          <pc:docMk/>
          <pc:sldMk cId="3148653086" sldId="358"/>
        </pc:sldMkLst>
        <pc:picChg chg="add mod">
          <ac:chgData name="suryatapa roy" userId="7bb6b53961a248b6" providerId="LiveId" clId="{54499D22-3373-4A96-B2E7-55DA32FD9B07}" dt="2023-11-18T04:58:24.440" v="939"/>
          <ac:picMkLst>
            <pc:docMk/>
            <pc:sldMk cId="3148653086" sldId="358"/>
            <ac:picMk id="5" creationId="{A9D518C9-AF99-C75D-2A87-9CEE7540D694}"/>
          </ac:picMkLst>
        </pc:picChg>
      </pc:sldChg>
      <pc:sldChg chg="addSp delSp modSp add mod setBg delDesignElem">
        <pc:chgData name="suryatapa roy" userId="7bb6b53961a248b6" providerId="LiveId" clId="{54499D22-3373-4A96-B2E7-55DA32FD9B07}" dt="2023-11-18T17:03:55.165" v="1586" actId="20577"/>
        <pc:sldMkLst>
          <pc:docMk/>
          <pc:sldMk cId="4117552698" sldId="358"/>
        </pc:sldMkLst>
        <pc:spChg chg="del">
          <ac:chgData name="suryatapa roy" userId="7bb6b53961a248b6" providerId="LiveId" clId="{54499D22-3373-4A96-B2E7-55DA32FD9B07}" dt="2023-11-18T17:03:27.901" v="1579" actId="478"/>
          <ac:spMkLst>
            <pc:docMk/>
            <pc:sldMk cId="4117552698" sldId="358"/>
            <ac:spMk id="3" creationId="{F36545E5-C440-E9F0-0395-5681B26E3572}"/>
          </ac:spMkLst>
        </pc:spChg>
        <pc:spChg chg="add mod">
          <ac:chgData name="suryatapa roy" userId="7bb6b53961a248b6" providerId="LiveId" clId="{54499D22-3373-4A96-B2E7-55DA32FD9B07}" dt="2023-11-18T17:03:43.548" v="1584" actId="1076"/>
          <ac:spMkLst>
            <pc:docMk/>
            <pc:sldMk cId="4117552698" sldId="358"/>
            <ac:spMk id="4" creationId="{54171FBD-EE90-768E-73FF-4737B57C54D9}"/>
          </ac:spMkLst>
        </pc:spChg>
        <pc:spChg chg="mod">
          <ac:chgData name="suryatapa roy" userId="7bb6b53961a248b6" providerId="LiveId" clId="{54499D22-3373-4A96-B2E7-55DA32FD9B07}" dt="2023-11-18T17:03:55.165" v="1586" actId="20577"/>
          <ac:spMkLst>
            <pc:docMk/>
            <pc:sldMk cId="4117552698" sldId="358"/>
            <ac:spMk id="14" creationId="{37B8266F-23F5-8704-1AAF-D4F737769D44}"/>
          </ac:spMkLst>
        </pc:spChg>
        <pc:spChg chg="del mod">
          <ac:chgData name="suryatapa roy" userId="7bb6b53961a248b6" providerId="LiveId" clId="{54499D22-3373-4A96-B2E7-55DA32FD9B07}" dt="2023-11-18T17:02:58.088" v="1573"/>
          <ac:spMkLst>
            <pc:docMk/>
            <pc:sldMk cId="4117552698" sldId="358"/>
            <ac:spMk id="16" creationId="{123B72E7-BADF-EA6C-E5F0-89C14C0E6068}"/>
          </ac:spMkLst>
        </pc:spChg>
        <pc:spChg chg="del">
          <ac:chgData name="suryatapa roy" userId="7bb6b53961a248b6" providerId="LiveId" clId="{54499D22-3373-4A96-B2E7-55DA32FD9B07}" dt="2023-11-18T17:02:20.806" v="1543"/>
          <ac:spMkLst>
            <pc:docMk/>
            <pc:sldMk cId="4117552698" sldId="358"/>
            <ac:spMk id="142" creationId="{DD7EAFE6-2BB9-41FB-9CF4-588CFC708774}"/>
          </ac:spMkLst>
        </pc:spChg>
        <pc:spChg chg="del">
          <ac:chgData name="suryatapa roy" userId="7bb6b53961a248b6" providerId="LiveId" clId="{54499D22-3373-4A96-B2E7-55DA32FD9B07}" dt="2023-11-18T17:02:20.806" v="1543"/>
          <ac:spMkLst>
            <pc:docMk/>
            <pc:sldMk cId="4117552698" sldId="358"/>
            <ac:spMk id="143" creationId="{32768DCD-B824-413A-B330-8D57ADB3724C}"/>
          </ac:spMkLst>
        </pc:spChg>
        <pc:spChg chg="del">
          <ac:chgData name="suryatapa roy" userId="7bb6b53961a248b6" providerId="LiveId" clId="{54499D22-3373-4A96-B2E7-55DA32FD9B07}" dt="2023-11-18T17:02:20.806" v="1543"/>
          <ac:spMkLst>
            <pc:docMk/>
            <pc:sldMk cId="4117552698" sldId="358"/>
            <ac:spMk id="144" creationId="{19F9CD66-32FC-448F-B4C5-67D17508A226}"/>
          </ac:spMkLst>
        </pc:spChg>
        <pc:picChg chg="del">
          <ac:chgData name="suryatapa roy" userId="7bb6b53961a248b6" providerId="LiveId" clId="{54499D22-3373-4A96-B2E7-55DA32FD9B07}" dt="2023-11-18T17:02:38.585" v="1568" actId="478"/>
          <ac:picMkLst>
            <pc:docMk/>
            <pc:sldMk cId="4117552698" sldId="358"/>
            <ac:picMk id="2050" creationId="{6145FE84-458B-B05A-89D1-A11AF47AB42A}"/>
          </ac:picMkLst>
        </pc:picChg>
        <pc:picChg chg="add mod">
          <ac:chgData name="suryatapa roy" userId="7bb6b53961a248b6" providerId="LiveId" clId="{54499D22-3373-4A96-B2E7-55DA32FD9B07}" dt="2023-11-18T17:03:47.460" v="1585" actId="1076"/>
          <ac:picMkLst>
            <pc:docMk/>
            <pc:sldMk cId="4117552698" sldId="358"/>
            <ac:picMk id="3074" creationId="{16D27569-357A-E01B-82C2-B248A901C374}"/>
          </ac:picMkLst>
        </pc:picChg>
      </pc:sldChg>
      <pc:sldChg chg="addSp delSp add del setBg delDesignElem">
        <pc:chgData name="suryatapa roy" userId="7bb6b53961a248b6" providerId="LiveId" clId="{54499D22-3373-4A96-B2E7-55DA32FD9B07}" dt="2023-11-18T17:02:46.623" v="1571"/>
        <pc:sldMkLst>
          <pc:docMk/>
          <pc:sldMk cId="1103577656" sldId="359"/>
        </pc:sldMkLst>
        <pc:spChg chg="add del">
          <ac:chgData name="suryatapa roy" userId="7bb6b53961a248b6" providerId="LiveId" clId="{54499D22-3373-4A96-B2E7-55DA32FD9B07}" dt="2023-11-18T17:02:46.623" v="1571"/>
          <ac:spMkLst>
            <pc:docMk/>
            <pc:sldMk cId="1103577656" sldId="359"/>
            <ac:spMk id="142" creationId="{DD7EAFE6-2BB9-41FB-9CF4-588CFC708774}"/>
          </ac:spMkLst>
        </pc:spChg>
        <pc:spChg chg="add del">
          <ac:chgData name="suryatapa roy" userId="7bb6b53961a248b6" providerId="LiveId" clId="{54499D22-3373-4A96-B2E7-55DA32FD9B07}" dt="2023-11-18T17:02:46.623" v="1571"/>
          <ac:spMkLst>
            <pc:docMk/>
            <pc:sldMk cId="1103577656" sldId="359"/>
            <ac:spMk id="143" creationId="{32768DCD-B824-413A-B330-8D57ADB3724C}"/>
          </ac:spMkLst>
        </pc:spChg>
        <pc:spChg chg="add del">
          <ac:chgData name="suryatapa roy" userId="7bb6b53961a248b6" providerId="LiveId" clId="{54499D22-3373-4A96-B2E7-55DA32FD9B07}" dt="2023-11-18T17:02:46.623" v="1571"/>
          <ac:spMkLst>
            <pc:docMk/>
            <pc:sldMk cId="1103577656" sldId="359"/>
            <ac:spMk id="144" creationId="{19F9CD66-32FC-448F-B4C5-67D17508A226}"/>
          </ac:spMkLst>
        </pc:spChg>
      </pc:sldChg>
      <pc:sldChg chg="addSp modSp new del modAnim">
        <pc:chgData name="suryatapa roy" userId="7bb6b53961a248b6" providerId="LiveId" clId="{54499D22-3373-4A96-B2E7-55DA32FD9B07}" dt="2023-11-18T08:14:51.819" v="1081" actId="47"/>
        <pc:sldMkLst>
          <pc:docMk/>
          <pc:sldMk cId="2024493722" sldId="359"/>
        </pc:sldMkLst>
        <pc:picChg chg="add mod">
          <ac:chgData name="suryatapa roy" userId="7bb6b53961a248b6" providerId="LiveId" clId="{54499D22-3373-4A96-B2E7-55DA32FD9B07}" dt="2023-11-18T05:38:33.333" v="1043"/>
          <ac:picMkLst>
            <pc:docMk/>
            <pc:sldMk cId="2024493722" sldId="359"/>
            <ac:picMk id="5" creationId="{8C3A944E-909C-5A51-7D66-D3820349CA5A}"/>
          </ac:picMkLst>
        </pc:picChg>
      </pc:sldChg>
      <pc:sldChg chg="addSp modSp new del modAnim">
        <pc:chgData name="suryatapa roy" userId="7bb6b53961a248b6" providerId="LiveId" clId="{54499D22-3373-4A96-B2E7-55DA32FD9B07}" dt="2023-11-18T08:14:52.685" v="1083" actId="47"/>
        <pc:sldMkLst>
          <pc:docMk/>
          <pc:sldMk cId="1532392062" sldId="360"/>
        </pc:sldMkLst>
        <pc:picChg chg="add mod">
          <ac:chgData name="suryatapa roy" userId="7bb6b53961a248b6" providerId="LiveId" clId="{54499D22-3373-4A96-B2E7-55DA32FD9B07}" dt="2023-11-18T06:04:31.485" v="1048"/>
          <ac:picMkLst>
            <pc:docMk/>
            <pc:sldMk cId="1532392062" sldId="360"/>
            <ac:picMk id="6" creationId="{4A6DA992-F00A-E4FA-A3A8-9856767BAADE}"/>
          </ac:picMkLst>
        </pc:picChg>
      </pc:sldChg>
      <pc:sldChg chg="addSp modSp new del modAnim">
        <pc:chgData name="suryatapa roy" userId="7bb6b53961a248b6" providerId="LiveId" clId="{54499D22-3373-4A96-B2E7-55DA32FD9B07}" dt="2023-11-18T05:41:33.162" v="1046" actId="2696"/>
        <pc:sldMkLst>
          <pc:docMk/>
          <pc:sldMk cId="1835938412" sldId="360"/>
        </pc:sldMkLst>
        <pc:picChg chg="add mod">
          <ac:chgData name="suryatapa roy" userId="7bb6b53961a248b6" providerId="LiveId" clId="{54499D22-3373-4A96-B2E7-55DA32FD9B07}" dt="2023-11-18T05:41:27.459" v="1045"/>
          <ac:picMkLst>
            <pc:docMk/>
            <pc:sldMk cId="1835938412" sldId="360"/>
            <ac:picMk id="5" creationId="{43EC328F-2111-251A-DF32-FB22E2ED8CB3}"/>
          </ac:picMkLst>
        </pc:picChg>
      </pc:sldChg>
      <pc:sldChg chg="addSp modSp new del modAnim">
        <pc:chgData name="suryatapa roy" userId="7bb6b53961a248b6" providerId="LiveId" clId="{54499D22-3373-4A96-B2E7-55DA32FD9B07}" dt="2023-11-18T08:14:53.147" v="1084" actId="47"/>
        <pc:sldMkLst>
          <pc:docMk/>
          <pc:sldMk cId="3452660376" sldId="361"/>
        </pc:sldMkLst>
        <pc:picChg chg="add mod">
          <ac:chgData name="suryatapa roy" userId="7bb6b53961a248b6" providerId="LiveId" clId="{54499D22-3373-4A96-B2E7-55DA32FD9B07}" dt="2023-11-18T07:18:33.273" v="1050"/>
          <ac:picMkLst>
            <pc:docMk/>
            <pc:sldMk cId="3452660376" sldId="361"/>
            <ac:picMk id="5" creationId="{D11DC303-58BB-7DC6-2060-0CBF628E4261}"/>
          </ac:picMkLst>
        </pc:picChg>
      </pc:sldChg>
      <pc:sldChg chg="addSp modSp new del mod ord modAnim">
        <pc:chgData name="suryatapa roy" userId="7bb6b53961a248b6" providerId="LiveId" clId="{54499D22-3373-4A96-B2E7-55DA32FD9B07}" dt="2023-11-18T08:14:49.400" v="1076" actId="47"/>
        <pc:sldMkLst>
          <pc:docMk/>
          <pc:sldMk cId="2379346892" sldId="362"/>
        </pc:sldMkLst>
        <pc:picChg chg="add mod">
          <ac:chgData name="suryatapa roy" userId="7bb6b53961a248b6" providerId="LiveId" clId="{54499D22-3373-4A96-B2E7-55DA32FD9B07}" dt="2023-11-18T07:51:53.958" v="1059" actId="14100"/>
          <ac:picMkLst>
            <pc:docMk/>
            <pc:sldMk cId="2379346892" sldId="362"/>
            <ac:picMk id="5" creationId="{31B683C0-39A5-106B-2A5B-A6095261893E}"/>
          </ac:picMkLst>
        </pc:picChg>
      </pc:sldChg>
      <pc:sldChg chg="addSp modSp new del modAnim">
        <pc:chgData name="suryatapa roy" userId="7bb6b53961a248b6" providerId="LiveId" clId="{54499D22-3373-4A96-B2E7-55DA32FD9B07}" dt="2023-11-18T08:14:49.783" v="1077" actId="47"/>
        <pc:sldMkLst>
          <pc:docMk/>
          <pc:sldMk cId="266046795" sldId="363"/>
        </pc:sldMkLst>
        <pc:picChg chg="add mod">
          <ac:chgData name="suryatapa roy" userId="7bb6b53961a248b6" providerId="LiveId" clId="{54499D22-3373-4A96-B2E7-55DA32FD9B07}" dt="2023-11-18T07:55:09.710" v="1064"/>
          <ac:picMkLst>
            <pc:docMk/>
            <pc:sldMk cId="266046795" sldId="363"/>
            <ac:picMk id="5" creationId="{E6F41532-0661-6ED6-A17E-4C3FBEDFF9D6}"/>
          </ac:picMkLst>
        </pc:picChg>
      </pc:sldChg>
      <pc:sldChg chg="addSp modSp new del modAnim">
        <pc:chgData name="suryatapa roy" userId="7bb6b53961a248b6" providerId="LiveId" clId="{54499D22-3373-4A96-B2E7-55DA32FD9B07}" dt="2023-11-18T07:52:48.519" v="1062" actId="47"/>
        <pc:sldMkLst>
          <pc:docMk/>
          <pc:sldMk cId="3875284270" sldId="363"/>
        </pc:sldMkLst>
        <pc:picChg chg="add mod">
          <ac:chgData name="suryatapa roy" userId="7bb6b53961a248b6" providerId="LiveId" clId="{54499D22-3373-4A96-B2E7-55DA32FD9B07}" dt="2023-11-18T07:52:42.673" v="1061"/>
          <ac:picMkLst>
            <pc:docMk/>
            <pc:sldMk cId="3875284270" sldId="363"/>
            <ac:picMk id="5" creationId="{EA4FBC2B-3049-2D97-4D7E-CB0E27774EAB}"/>
          </ac:picMkLst>
        </pc:picChg>
      </pc:sldChg>
      <pc:sldChg chg="addSp modSp new del modAnim">
        <pc:chgData name="suryatapa roy" userId="7bb6b53961a248b6" providerId="LiveId" clId="{54499D22-3373-4A96-B2E7-55DA32FD9B07}" dt="2023-11-18T08:14:50.222" v="1078" actId="47"/>
        <pc:sldMkLst>
          <pc:docMk/>
          <pc:sldMk cId="3043234276" sldId="364"/>
        </pc:sldMkLst>
        <pc:picChg chg="add mod">
          <ac:chgData name="suryatapa roy" userId="7bb6b53961a248b6" providerId="LiveId" clId="{54499D22-3373-4A96-B2E7-55DA32FD9B07}" dt="2023-11-18T07:59:23.228" v="1068"/>
          <ac:picMkLst>
            <pc:docMk/>
            <pc:sldMk cId="3043234276" sldId="364"/>
            <ac:picMk id="5" creationId="{5F98CCF8-6CBD-48CF-EF62-5AC5DA1C3E0D}"/>
          </ac:picMkLst>
        </pc:picChg>
      </pc:sldChg>
      <pc:sldChg chg="addSp modSp new del modAnim">
        <pc:chgData name="suryatapa roy" userId="7bb6b53961a248b6" providerId="LiveId" clId="{54499D22-3373-4A96-B2E7-55DA32FD9B07}" dt="2023-11-18T08:14:52.235" v="1082" actId="47"/>
        <pc:sldMkLst>
          <pc:docMk/>
          <pc:sldMk cId="3716996215" sldId="365"/>
        </pc:sldMkLst>
        <pc:picChg chg="add mod">
          <ac:chgData name="suryatapa roy" userId="7bb6b53961a248b6" providerId="LiveId" clId="{54499D22-3373-4A96-B2E7-55DA32FD9B07}" dt="2023-11-18T08:01:13.015" v="1070"/>
          <ac:picMkLst>
            <pc:docMk/>
            <pc:sldMk cId="3716996215" sldId="365"/>
            <ac:picMk id="5" creationId="{D630DCD7-DA1C-FD94-BA6D-2595282524C2}"/>
          </ac:picMkLst>
        </pc:picChg>
      </pc:sldChg>
      <pc:sldChg chg="addSp modSp new del ord modAnim">
        <pc:chgData name="suryatapa roy" userId="7bb6b53961a248b6" providerId="LiveId" clId="{54499D22-3373-4A96-B2E7-55DA32FD9B07}" dt="2023-11-18T08:14:53.672" v="1085" actId="47"/>
        <pc:sldMkLst>
          <pc:docMk/>
          <pc:sldMk cId="2688071602" sldId="366"/>
        </pc:sldMkLst>
        <pc:picChg chg="add mod">
          <ac:chgData name="suryatapa roy" userId="7bb6b53961a248b6" providerId="LiveId" clId="{54499D22-3373-4A96-B2E7-55DA32FD9B07}" dt="2023-11-18T08:09:08.942" v="1072"/>
          <ac:picMkLst>
            <pc:docMk/>
            <pc:sldMk cId="2688071602" sldId="366"/>
            <ac:picMk id="5" creationId="{F1BFDA79-2DB3-AA39-75EC-D5DFD41EF48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11/18/2023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teinsfu/stable-diffusion-clearly-explained-ed008044e07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lilianweng.github.io/posts/2021-07-11-diffusion-model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9C2Q2oR9Ik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audiocraft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github.com/riffusion/riffu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hyperlink" Target="https://github.com/lucidrains/musiclm-pytorch" TargetMode="External"/><Relationship Id="rId4" Type="http://schemas.openxmlformats.org/officeDocument/2006/relationships/hyperlink" Target="https://github.com/archinetai/audio-diffusion-pytorc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treamlit.io/" TargetMode="External"/><Relationship Id="rId3" Type="http://schemas.openxmlformats.org/officeDocument/2006/relationships/hyperlink" Target="https://www.youtube.com/watch?v=bX4iGFzfdDg" TargetMode="External"/><Relationship Id="rId7" Type="http://schemas.openxmlformats.org/officeDocument/2006/relationships/hyperlink" Target="https://github.com/comfyanonymous/ComfyUI" TargetMode="External"/><Relationship Id="rId2" Type="http://schemas.openxmlformats.org/officeDocument/2006/relationships/hyperlink" Target="https://holovolo.tv/hom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astria.ai/docs/category/use-cases" TargetMode="External"/><Relationship Id="rId5" Type="http://schemas.openxmlformats.org/officeDocument/2006/relationships/hyperlink" Target="https://www.youtube.com/watch?v=8gf5GPzhgk8" TargetMode="External"/><Relationship Id="rId10" Type="http://schemas.openxmlformats.org/officeDocument/2006/relationships/hyperlink" Target="https://www.youtube.com/watch?v=fbLgFrlTnGU" TargetMode="External"/><Relationship Id="rId4" Type="http://schemas.openxmlformats.org/officeDocument/2006/relationships/hyperlink" Target="https://github.com/dobrado76/Stable-Diffusion-Unity-Integration" TargetMode="External"/><Relationship Id="rId9" Type="http://schemas.openxmlformats.org/officeDocument/2006/relationships/hyperlink" Target="https://www.gradio.app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ngliu.github.io/survey/2019/07/01/NLP-Pretrainin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mdena.com/blog/denoising-autoencoder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towardsdatascience.com/pytorch-basics-how-to-train-your-neural-net-intro-to-cnn-26a14c2ea29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vision-transformer-guide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brief-review-ternausnet-u-net-with-vgg11-encoder-pre-trained-on-imagenet-for-image-segmentation-2f6b461596d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review-u-net-biomedical-image-segmentation-d02bf06ca760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close up of a blue and white swirl&#10;&#10;Description automatically generated">
            <a:extLst>
              <a:ext uri="{FF2B5EF4-FFF2-40B4-BE49-F238E27FC236}">
                <a16:creationId xmlns:a16="http://schemas.microsoft.com/office/drawing/2014/main" id="{3BC45FD6-2649-3E3E-A52A-94607C3CE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396540" cy="318427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Artistic Expressions with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Generative AI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7410" y="4072044"/>
            <a:ext cx="4396540" cy="149537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Suryatapa Roy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Data Scientist, </a:t>
            </a:r>
            <a:r>
              <a:rPr lang="en-US" sz="2200" dirty="0" err="1">
                <a:solidFill>
                  <a:srgbClr val="FFFFFF"/>
                </a:solidFill>
              </a:rPr>
              <a:t>Chata</a:t>
            </a:r>
            <a:r>
              <a:rPr lang="en-US" sz="2200" dirty="0">
                <a:solidFill>
                  <a:srgbClr val="FFFFFF"/>
                </a:solidFill>
              </a:rPr>
              <a:t> AI</a:t>
            </a:r>
          </a:p>
          <a:p>
            <a:pPr algn="l"/>
            <a:endParaRPr lang="en-US" sz="2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B8266F-23F5-8704-1AAF-D4F73776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10676300" cy="767776"/>
          </a:xfrm>
        </p:spPr>
        <p:txBody>
          <a:bodyPr>
            <a:normAutofit fontScale="90000"/>
          </a:bodyPr>
          <a:lstStyle/>
          <a:p>
            <a:r>
              <a:rPr lang="en-US" dirty="0"/>
              <a:t>Diffusion Models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2CE10D-D17D-56BC-2915-75CBE7574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065" y="1731215"/>
            <a:ext cx="5618798" cy="459197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6DF13-D8E2-865C-C828-70745276EFFB}"/>
              </a:ext>
            </a:extLst>
          </p:cNvPr>
          <p:cNvSpPr txBox="1"/>
          <p:nvPr/>
        </p:nvSpPr>
        <p:spPr>
          <a:xfrm>
            <a:off x="5848756" y="6473437"/>
            <a:ext cx="5827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3"/>
              </a:rPr>
              <a:t>https://medium.com/@steinsfu/stable-diffusion-clearly-explained-ed008044e07e</a:t>
            </a:r>
            <a:endParaRPr lang="en-CA" sz="1200" dirty="0"/>
          </a:p>
          <a:p>
            <a:endParaRPr lang="en-CA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7DFE9-3CEC-CB56-759C-756656388F92}"/>
              </a:ext>
            </a:extLst>
          </p:cNvPr>
          <p:cNvSpPr txBox="1"/>
          <p:nvPr/>
        </p:nvSpPr>
        <p:spPr>
          <a:xfrm>
            <a:off x="1113549" y="6473436"/>
            <a:ext cx="4935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4"/>
              </a:rPr>
              <a:t>https://lilianweng.github.io/posts/2021-07-11-diffusion-models/</a:t>
            </a:r>
            <a:endParaRPr lang="en-CA" sz="1200" dirty="0"/>
          </a:p>
          <a:p>
            <a:endParaRPr lang="en-CA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48828B-D79D-CD23-F0AE-7958A5DA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366" y="3183105"/>
            <a:ext cx="3781136" cy="15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2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6" y="1131641"/>
            <a:ext cx="6243987" cy="2387600"/>
          </a:xfrm>
        </p:spPr>
        <p:txBody>
          <a:bodyPr/>
          <a:lstStyle/>
          <a:p>
            <a:r>
              <a:rPr lang="en-US" dirty="0"/>
              <a:t>Model Architectures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207" y="2880604"/>
            <a:ext cx="5322888" cy="2451100"/>
          </a:xfrm>
        </p:spPr>
        <p:txBody>
          <a:bodyPr/>
          <a:lstStyle/>
          <a:p>
            <a:r>
              <a:rPr lang="en-US" dirty="0"/>
              <a:t>Audio</a:t>
            </a:r>
          </a:p>
        </p:txBody>
      </p:sp>
      <p:pic>
        <p:nvPicPr>
          <p:cNvPr id="7" name="Picture Placeholder 6" descr="Photo of the tips of colored pencils">
            <a:extLst>
              <a:ext uri="{FF2B5EF4-FFF2-40B4-BE49-F238E27FC236}">
                <a16:creationId xmlns:a16="http://schemas.microsoft.com/office/drawing/2014/main" id="{4C238EB8-09B7-4151-B562-13B050D4A3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905256"/>
            <a:ext cx="4581144" cy="2450592"/>
          </a:xfrm>
        </p:spPr>
      </p:pic>
      <p:pic>
        <p:nvPicPr>
          <p:cNvPr id="9" name="Picture Placeholder 8" descr="Photo of crayons &#10;">
            <a:extLst>
              <a:ext uri="{FF2B5EF4-FFF2-40B4-BE49-F238E27FC236}">
                <a16:creationId xmlns:a16="http://schemas.microsoft.com/office/drawing/2014/main" id="{8C7F1323-5935-4F21-BFEA-E642AAB30A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3520440"/>
            <a:ext cx="4581144" cy="2450592"/>
          </a:xfrm>
        </p:spPr>
      </p:pic>
    </p:spTree>
    <p:extLst>
      <p:ext uri="{BB962C8B-B14F-4D97-AF65-F5344CB8AC3E}">
        <p14:creationId xmlns:p14="http://schemas.microsoft.com/office/powerpoint/2010/main" val="63398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B8266F-23F5-8704-1AAF-D4F73776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10676300" cy="767776"/>
          </a:xfrm>
        </p:spPr>
        <p:txBody>
          <a:bodyPr>
            <a:normAutofit fontScale="90000"/>
          </a:bodyPr>
          <a:lstStyle/>
          <a:p>
            <a:r>
              <a:rPr lang="en-CA"/>
              <a:t>MuseGAN</a:t>
            </a:r>
            <a:endParaRPr lang="en-CA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BC08E0D-1039-D165-04E5-538E1419B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900" y="1618433"/>
            <a:ext cx="6718200" cy="24087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C8A47-4335-54F5-604F-D1D664DF54F7}"/>
              </a:ext>
            </a:extLst>
          </p:cNvPr>
          <p:cNvSpPr txBox="1"/>
          <p:nvPr/>
        </p:nvSpPr>
        <p:spPr>
          <a:xfrm>
            <a:off x="8468739" y="6556938"/>
            <a:ext cx="3723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3"/>
              </a:rPr>
              <a:t>https://www.youtube.com/watch?v=r9C2Q2oR9Ik</a:t>
            </a:r>
            <a:endParaRPr lang="en-CA" sz="1200" dirty="0"/>
          </a:p>
          <a:p>
            <a:endParaRPr lang="en-CA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388A2-38C1-5780-C277-9D8F12B98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532" y="4121638"/>
            <a:ext cx="5257733" cy="22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7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B8266F-23F5-8704-1AAF-D4F73776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10676300" cy="767776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AudioCraft</a:t>
            </a:r>
            <a:r>
              <a:rPr lang="en-CA" dirty="0"/>
              <a:t> &amp; </a:t>
            </a:r>
            <a:r>
              <a:rPr lang="en-CA" dirty="0" err="1"/>
              <a:t>MusicLM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0E6BF-79DD-3161-7428-752C6D738165}"/>
              </a:ext>
            </a:extLst>
          </p:cNvPr>
          <p:cNvSpPr txBox="1"/>
          <p:nvPr/>
        </p:nvSpPr>
        <p:spPr>
          <a:xfrm>
            <a:off x="838200" y="5868595"/>
            <a:ext cx="10483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2"/>
              </a:rPr>
              <a:t>https://github.com/riffusion/riffusion</a:t>
            </a:r>
            <a:r>
              <a:rPr lang="en-CA" sz="1200" dirty="0"/>
              <a:t>                                                                                 </a:t>
            </a:r>
            <a:r>
              <a:rPr lang="en-CA" sz="1200" dirty="0">
                <a:hlinkClick r:id="rId3"/>
              </a:rPr>
              <a:t>https://github.com/facebookresearch/audiocraft</a:t>
            </a:r>
            <a:endParaRPr lang="en-CA" sz="1200" dirty="0"/>
          </a:p>
          <a:p>
            <a:r>
              <a:rPr lang="en-CA" sz="1200" dirty="0">
                <a:hlinkClick r:id="rId4"/>
              </a:rPr>
              <a:t>https://github.com/archinetai/audio-diffusion-pytorch</a:t>
            </a:r>
            <a:r>
              <a:rPr lang="en-CA" sz="1200" dirty="0"/>
              <a:t>                                                  </a:t>
            </a:r>
            <a:r>
              <a:rPr lang="en-CA" sz="1200" dirty="0">
                <a:hlinkClick r:id="rId5"/>
              </a:rPr>
              <a:t>https://github.com/lucidrains/musiclm-pytorch</a:t>
            </a:r>
            <a:endParaRPr lang="en-CA" sz="1200" dirty="0"/>
          </a:p>
          <a:p>
            <a:endParaRPr lang="en-CA" sz="1200" dirty="0"/>
          </a:p>
        </p:txBody>
      </p:sp>
      <p:pic>
        <p:nvPicPr>
          <p:cNvPr id="4098" name="Picture 2" descr="Introducing AudioCraft: A Generative AI Tool For Audio and Music | Meta">
            <a:extLst>
              <a:ext uri="{FF2B5EF4-FFF2-40B4-BE49-F238E27FC236}">
                <a16:creationId xmlns:a16="http://schemas.microsoft.com/office/drawing/2014/main" id="{70E1A96F-B2E9-84D1-5BAB-8FAFBEAA7B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4" y="2325274"/>
            <a:ext cx="5054353" cy="28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try MusicLM, Google's text-to-music generator | Mashable">
            <a:extLst>
              <a:ext uri="{FF2B5EF4-FFF2-40B4-BE49-F238E27FC236}">
                <a16:creationId xmlns:a16="http://schemas.microsoft.com/office/drawing/2014/main" id="{5A781F35-2CDB-4744-EC1D-6BF215B16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195" y="2292995"/>
            <a:ext cx="5054354" cy="28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84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/>
          <a:p>
            <a:r>
              <a:rPr lang="en-US" dirty="0"/>
              <a:t>Generative AI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207" y="2880604"/>
            <a:ext cx="5322888" cy="2451100"/>
          </a:xfrm>
        </p:spPr>
        <p:txBody>
          <a:bodyPr/>
          <a:lstStyle/>
          <a:p>
            <a:r>
              <a:rPr lang="en-US" dirty="0"/>
              <a:t>Tools &amp; APIs</a:t>
            </a:r>
          </a:p>
        </p:txBody>
      </p:sp>
      <p:pic>
        <p:nvPicPr>
          <p:cNvPr id="7" name="Picture Placeholder 6" descr="Photo of the tips of colored pencils">
            <a:extLst>
              <a:ext uri="{FF2B5EF4-FFF2-40B4-BE49-F238E27FC236}">
                <a16:creationId xmlns:a16="http://schemas.microsoft.com/office/drawing/2014/main" id="{4C238EB8-09B7-4151-B562-13B050D4A3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905256"/>
            <a:ext cx="4581144" cy="2450592"/>
          </a:xfrm>
        </p:spPr>
      </p:pic>
      <p:pic>
        <p:nvPicPr>
          <p:cNvPr id="9" name="Picture Placeholder 8" descr="Photo of crayons &#10;">
            <a:extLst>
              <a:ext uri="{FF2B5EF4-FFF2-40B4-BE49-F238E27FC236}">
                <a16:creationId xmlns:a16="http://schemas.microsoft.com/office/drawing/2014/main" id="{8C7F1323-5935-4F21-BFEA-E642AAB30A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3520440"/>
            <a:ext cx="4581144" cy="2450592"/>
          </a:xfrm>
        </p:spPr>
      </p:pic>
    </p:spTree>
    <p:extLst>
      <p:ext uri="{BB962C8B-B14F-4D97-AF65-F5344CB8AC3E}">
        <p14:creationId xmlns:p14="http://schemas.microsoft.com/office/powerpoint/2010/main" val="110336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B8266F-23F5-8704-1AAF-D4F73776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10676300" cy="767776"/>
          </a:xfrm>
        </p:spPr>
        <p:txBody>
          <a:bodyPr>
            <a:normAutofit fontScale="90000"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3B72E7-BADF-EA6C-E5F0-89C14C0E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070" y="1722304"/>
            <a:ext cx="10676300" cy="4427201"/>
          </a:xfrm>
        </p:spPr>
        <p:txBody>
          <a:bodyPr/>
          <a:lstStyle/>
          <a:p>
            <a:r>
              <a:rPr lang="en-CA" sz="1500" dirty="0"/>
              <a:t>Game Development:</a:t>
            </a:r>
          </a:p>
          <a:p>
            <a:r>
              <a:rPr lang="en-CA" sz="1500" dirty="0"/>
              <a:t> </a:t>
            </a:r>
            <a:r>
              <a:rPr lang="en-CA" sz="1500" dirty="0">
                <a:hlinkClick r:id="rId2"/>
              </a:rPr>
              <a:t>https://holovolo.tv/home</a:t>
            </a:r>
            <a:endParaRPr lang="en-CA" sz="1500" dirty="0"/>
          </a:p>
          <a:p>
            <a:r>
              <a:rPr lang="en-CA" sz="1500" dirty="0"/>
              <a:t> </a:t>
            </a:r>
            <a:r>
              <a:rPr lang="en-CA" sz="1500" dirty="0">
                <a:hlinkClick r:id="rId3"/>
              </a:rPr>
              <a:t>https://www.youtube.com/watch?v=bX4iGFzfdDg</a:t>
            </a:r>
            <a:endParaRPr lang="en-CA" sz="1500" dirty="0"/>
          </a:p>
          <a:p>
            <a:r>
              <a:rPr lang="en-CA" sz="1500" dirty="0">
                <a:hlinkClick r:id="rId4"/>
              </a:rPr>
              <a:t>https://github.com/dobrado76/Stable-Diffusion-Unity-Integration</a:t>
            </a:r>
            <a:endParaRPr lang="en-CA" sz="1500" dirty="0"/>
          </a:p>
          <a:p>
            <a:r>
              <a:rPr lang="en-CA" sz="1500" dirty="0">
                <a:hlinkClick r:id="rId5"/>
              </a:rPr>
              <a:t>https://www.youtube.com/watch?v=8gf5GPzhgk8</a:t>
            </a:r>
            <a:endParaRPr lang="en-CA" sz="1500" dirty="0"/>
          </a:p>
          <a:p>
            <a:endParaRPr lang="en-CA" sz="1500" dirty="0"/>
          </a:p>
          <a:p>
            <a:r>
              <a:rPr lang="en-CA" sz="1500" dirty="0"/>
              <a:t>APIs &amp; App Development:</a:t>
            </a:r>
          </a:p>
          <a:p>
            <a:r>
              <a:rPr lang="en-CA" sz="1500" dirty="0">
                <a:hlinkClick r:id="rId6"/>
              </a:rPr>
              <a:t>https://docs.astria.ai/docs/category/use-cases</a:t>
            </a:r>
            <a:endParaRPr lang="en-CA" sz="1500" dirty="0"/>
          </a:p>
          <a:p>
            <a:r>
              <a:rPr lang="en-CA" sz="1500" dirty="0">
                <a:hlinkClick r:id="rId7"/>
              </a:rPr>
              <a:t>https://github.com/comfyanonymous/ComfyUI</a:t>
            </a:r>
            <a:endParaRPr lang="en-CA" sz="1500" dirty="0"/>
          </a:p>
          <a:p>
            <a:r>
              <a:rPr lang="en-CA" sz="1500" dirty="0">
                <a:hlinkClick r:id="rId8"/>
              </a:rPr>
              <a:t>https://streamlit.io/</a:t>
            </a:r>
            <a:endParaRPr lang="en-CA" sz="1500" dirty="0"/>
          </a:p>
          <a:p>
            <a:r>
              <a:rPr lang="en-CA" sz="1500" dirty="0">
                <a:hlinkClick r:id="rId9"/>
              </a:rPr>
              <a:t>https://www.gradio.app/</a:t>
            </a:r>
            <a:endParaRPr lang="en-CA" sz="1500" dirty="0"/>
          </a:p>
          <a:p>
            <a:endParaRPr lang="en-CA" sz="1500" dirty="0"/>
          </a:p>
          <a:p>
            <a:r>
              <a:rPr lang="en-CA" sz="1500" dirty="0"/>
              <a:t>Learning:</a:t>
            </a:r>
          </a:p>
          <a:p>
            <a:r>
              <a:rPr lang="en-CA" sz="1500" dirty="0">
                <a:hlinkClick r:id="rId10"/>
              </a:rPr>
              <a:t>https://www.youtube.com/watch?v=fbLgFrlTnGU</a:t>
            </a:r>
            <a:endParaRPr lang="en-CA" sz="1500" dirty="0"/>
          </a:p>
          <a:p>
            <a:endParaRPr lang="en-CA" sz="1500" dirty="0"/>
          </a:p>
          <a:p>
            <a:endParaRPr lang="en-CA" sz="1500" dirty="0"/>
          </a:p>
          <a:p>
            <a:endParaRPr lang="en-CA" sz="1500" dirty="0"/>
          </a:p>
          <a:p>
            <a:endParaRPr lang="en-CA" sz="1500" dirty="0"/>
          </a:p>
        </p:txBody>
      </p:sp>
    </p:spTree>
    <p:extLst>
      <p:ext uri="{BB962C8B-B14F-4D97-AF65-F5344CB8AC3E}">
        <p14:creationId xmlns:p14="http://schemas.microsoft.com/office/powerpoint/2010/main" val="266203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aint brush mixing colors  on a palette&#10;">
            <a:extLst>
              <a:ext uri="{FF2B5EF4-FFF2-40B4-BE49-F238E27FC236}">
                <a16:creationId xmlns:a16="http://schemas.microsoft.com/office/drawing/2014/main" id="{1BBA7D00-FBC1-4E10-8B44-A05F4AD3FA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" y="484632"/>
            <a:ext cx="12179808" cy="5907024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DB3B99A-1BFE-45FD-89BB-94C4EC58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/>
          <a:lstStyle/>
          <a:p>
            <a:r>
              <a:rPr lang="en-US" dirty="0"/>
              <a:t>Demos</a:t>
            </a:r>
            <a:br>
              <a:rPr lang="en-US" dirty="0"/>
            </a:b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B554B-73A5-4106-A48D-001C726C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64640-8ACA-4AEB-B9BF-A79783A1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E7A03-635E-4F0D-9A7F-96B13283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8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hoto of a bunch of clean artist paintbrushes">
            <a:extLst>
              <a:ext uri="{FF2B5EF4-FFF2-40B4-BE49-F238E27FC236}">
                <a16:creationId xmlns:a16="http://schemas.microsoft.com/office/drawing/2014/main" id="{D7D1C07D-75DD-4A12-9C4C-A9C3E052A3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776" y="484632"/>
            <a:ext cx="11210544" cy="31912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0182-DF99-445E-8055-837D597C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/>
          <a:lstStyle/>
          <a:p>
            <a:r>
              <a:rPr lang="en-US" dirty="0"/>
              <a:t>Suryatapa Roy</a:t>
            </a:r>
          </a:p>
          <a:p>
            <a:r>
              <a:rPr lang="en-US" dirty="0"/>
              <a:t>sroy@chata.ai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54B2E-C37D-4B68-9B83-A941B747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FABF8-6F79-4985-A2FB-99DAD9E6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ame 22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65859"/>
            <a:ext cx="5872993" cy="27318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Agenda</a:t>
            </a:r>
          </a:p>
        </p:txBody>
      </p:sp>
      <p:pic>
        <p:nvPicPr>
          <p:cNvPr id="9" name="Picture Placeholder 8" descr="Photo of an artist dipping a paint brush in to a paint palette">
            <a:extLst>
              <a:ext uri="{FF2B5EF4-FFF2-40B4-BE49-F238E27FC236}">
                <a16:creationId xmlns:a16="http://schemas.microsoft.com/office/drawing/2014/main" id="{39953FF0-412E-4D4D-91B1-A91C65C466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9232" y="488551"/>
            <a:ext cx="2710623" cy="2243040"/>
          </a:xfrm>
          <a:prstGeom prst="rect">
            <a:avLst/>
          </a:prstGeom>
        </p:spPr>
      </p:pic>
      <p:pic>
        <p:nvPicPr>
          <p:cNvPr id="11" name="Picture Placeholder 10" descr="Photo of an artist opening up a tube of paint">
            <a:extLst>
              <a:ext uri="{FF2B5EF4-FFF2-40B4-BE49-F238E27FC236}">
                <a16:creationId xmlns:a16="http://schemas.microsoft.com/office/drawing/2014/main" id="{0CF184A7-72F0-4298-BD0F-B461E6A435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08297" y="488552"/>
            <a:ext cx="2710623" cy="2243040"/>
          </a:xfrm>
          <a:prstGeom prst="rect">
            <a:avLst/>
          </a:prstGeom>
        </p:spPr>
      </p:pic>
      <p:pic>
        <p:nvPicPr>
          <p:cNvPr id="13" name="Picture Placeholder 12" descr="Photo of artist  with a paint brush brushing on orange paint on a palette">
            <a:extLst>
              <a:ext uri="{FF2B5EF4-FFF2-40B4-BE49-F238E27FC236}">
                <a16:creationId xmlns:a16="http://schemas.microsoft.com/office/drawing/2014/main" id="{DB4636A3-BAA9-469C-8F28-2B0A9530D27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47362" y="488552"/>
            <a:ext cx="2710623" cy="2243040"/>
          </a:xfrm>
          <a:prstGeom prst="rect">
            <a:avLst/>
          </a:prstGeom>
        </p:spPr>
      </p:pic>
      <p:pic>
        <p:nvPicPr>
          <p:cNvPr id="15" name="Picture Placeholder 14" descr="Photo of a paint brush with blue and white paint">
            <a:extLst>
              <a:ext uri="{FF2B5EF4-FFF2-40B4-BE49-F238E27FC236}">
                <a16:creationId xmlns:a16="http://schemas.microsoft.com/office/drawing/2014/main" id="{AECBB048-D3B9-4FE4-A34B-876DE7D50C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986428" y="488552"/>
            <a:ext cx="2710623" cy="22430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66BB-9632-4FD7-9FFC-FD3C43D3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0" y="3565860"/>
            <a:ext cx="4419599" cy="27318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Generative AI - Overview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Model Architectures – Vision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Model Architectures – Audio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Tools &amp; APIs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Demos</a:t>
            </a: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898C30-E58E-4EC9-8A27-DF1822A9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/>
          <a:p>
            <a:r>
              <a:rPr lang="en-US" dirty="0"/>
              <a:t>Generative AI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207" y="2880604"/>
            <a:ext cx="5322888" cy="24511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7" name="Picture Placeholder 6" descr="Photo of the tips of colored pencils">
            <a:extLst>
              <a:ext uri="{FF2B5EF4-FFF2-40B4-BE49-F238E27FC236}">
                <a16:creationId xmlns:a16="http://schemas.microsoft.com/office/drawing/2014/main" id="{4C238EB8-09B7-4151-B562-13B050D4A3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905256"/>
            <a:ext cx="4581144" cy="2450592"/>
          </a:xfrm>
        </p:spPr>
      </p:pic>
      <p:pic>
        <p:nvPicPr>
          <p:cNvPr id="9" name="Picture Placeholder 8" descr="Photo of crayons &#10;">
            <a:extLst>
              <a:ext uri="{FF2B5EF4-FFF2-40B4-BE49-F238E27FC236}">
                <a16:creationId xmlns:a16="http://schemas.microsoft.com/office/drawing/2014/main" id="{8C7F1323-5935-4F21-BFEA-E642AAB30A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3520440"/>
            <a:ext cx="4581144" cy="2450592"/>
          </a:xfrm>
        </p:spPr>
      </p:pic>
    </p:spTree>
    <p:extLst>
      <p:ext uri="{BB962C8B-B14F-4D97-AF65-F5344CB8AC3E}">
        <p14:creationId xmlns:p14="http://schemas.microsoft.com/office/powerpoint/2010/main" val="269319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ame 14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ame 143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B8266F-23F5-8704-1AAF-D4F73776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10676300" cy="767776"/>
          </a:xfrm>
        </p:spPr>
        <p:txBody>
          <a:bodyPr>
            <a:normAutofit fontScale="90000"/>
          </a:bodyPr>
          <a:lstStyle/>
          <a:p>
            <a:r>
              <a:rPr lang="en-CA" dirty="0"/>
              <a:t>Self Supervised Learning - Pretraining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3B72E7-BADF-EA6C-E5F0-89C14C0E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163" y="3958296"/>
            <a:ext cx="5951887" cy="1263578"/>
          </a:xfrm>
        </p:spPr>
        <p:txBody>
          <a:bodyPr/>
          <a:lstStyle/>
          <a:p>
            <a:r>
              <a:rPr lang="en-CA" dirty="0"/>
              <a:t>Self Supervised Learning</a:t>
            </a:r>
          </a:p>
          <a:p>
            <a:endParaRPr lang="en-CA" dirty="0"/>
          </a:p>
        </p:txBody>
      </p:sp>
      <p:pic>
        <p:nvPicPr>
          <p:cNvPr id="2050" name="Picture 2" descr="ERNIE masking">
            <a:extLst>
              <a:ext uri="{FF2B5EF4-FFF2-40B4-BE49-F238E27FC236}">
                <a16:creationId xmlns:a16="http://schemas.microsoft.com/office/drawing/2014/main" id="{6145FE84-458B-B05A-89D1-A11AF47A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50" y="1817747"/>
            <a:ext cx="6889065" cy="39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6545E5-C440-E9F0-0395-5681B26E3572}"/>
              </a:ext>
            </a:extLst>
          </p:cNvPr>
          <p:cNvSpPr txBox="1"/>
          <p:nvPr/>
        </p:nvSpPr>
        <p:spPr>
          <a:xfrm>
            <a:off x="7113351" y="6034525"/>
            <a:ext cx="4491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3"/>
              </a:rPr>
              <a:t>https://bangliu.github.io/survey/2019/07/01/NLP-Pretraining/</a:t>
            </a:r>
            <a:endParaRPr lang="en-CA" sz="1200" dirty="0"/>
          </a:p>
          <a:p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B8266F-23F5-8704-1AAF-D4F73776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10676300" cy="767776"/>
          </a:xfrm>
        </p:spPr>
        <p:txBody>
          <a:bodyPr>
            <a:normAutofit fontScale="90000"/>
          </a:bodyPr>
          <a:lstStyle/>
          <a:p>
            <a:r>
              <a:rPr lang="en-CA" dirty="0"/>
              <a:t>Denoising - </a:t>
            </a:r>
            <a:r>
              <a:rPr lang="en-CA" dirty="0" err="1"/>
              <a:t>AutoEncoding</a:t>
            </a:r>
            <a:endParaRPr lang="en-CA" dirty="0"/>
          </a:p>
        </p:txBody>
      </p:sp>
      <p:pic>
        <p:nvPicPr>
          <p:cNvPr id="3074" name="Picture 2" descr="Image Denoising Using Autoencoders in Deep Learning">
            <a:extLst>
              <a:ext uri="{FF2B5EF4-FFF2-40B4-BE49-F238E27FC236}">
                <a16:creationId xmlns:a16="http://schemas.microsoft.com/office/drawing/2014/main" id="{16D27569-357A-E01B-82C2-B248A901C3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21" y="1822293"/>
            <a:ext cx="7637157" cy="39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171FBD-EE90-768E-73FF-4737B57C54D9}"/>
              </a:ext>
            </a:extLst>
          </p:cNvPr>
          <p:cNvSpPr txBox="1"/>
          <p:nvPr/>
        </p:nvSpPr>
        <p:spPr>
          <a:xfrm>
            <a:off x="8037478" y="6381104"/>
            <a:ext cx="4326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3"/>
              </a:rPr>
              <a:t>https://omdena.com/blog/denoising-autoencoders/</a:t>
            </a:r>
            <a:endParaRPr lang="en-CA" sz="1200" dirty="0"/>
          </a:p>
          <a:p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11755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6" y="1131641"/>
            <a:ext cx="6243987" cy="2387600"/>
          </a:xfrm>
        </p:spPr>
        <p:txBody>
          <a:bodyPr/>
          <a:lstStyle/>
          <a:p>
            <a:r>
              <a:rPr lang="en-US" dirty="0"/>
              <a:t>Model Architectures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207" y="2880604"/>
            <a:ext cx="5322888" cy="2451100"/>
          </a:xfrm>
        </p:spPr>
        <p:txBody>
          <a:bodyPr/>
          <a:lstStyle/>
          <a:p>
            <a:r>
              <a:rPr lang="en-US" dirty="0"/>
              <a:t>Vision</a:t>
            </a:r>
          </a:p>
        </p:txBody>
      </p:sp>
      <p:pic>
        <p:nvPicPr>
          <p:cNvPr id="7" name="Picture Placeholder 6" descr="Photo of the tips of colored pencils">
            <a:extLst>
              <a:ext uri="{FF2B5EF4-FFF2-40B4-BE49-F238E27FC236}">
                <a16:creationId xmlns:a16="http://schemas.microsoft.com/office/drawing/2014/main" id="{4C238EB8-09B7-4151-B562-13B050D4A3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905256"/>
            <a:ext cx="4581144" cy="2450592"/>
          </a:xfrm>
        </p:spPr>
      </p:pic>
      <p:pic>
        <p:nvPicPr>
          <p:cNvPr id="9" name="Picture Placeholder 8" descr="Photo of crayons &#10;">
            <a:extLst>
              <a:ext uri="{FF2B5EF4-FFF2-40B4-BE49-F238E27FC236}">
                <a16:creationId xmlns:a16="http://schemas.microsoft.com/office/drawing/2014/main" id="{8C7F1323-5935-4F21-BFEA-E642AAB30A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3520440"/>
            <a:ext cx="4581144" cy="2450592"/>
          </a:xfrm>
        </p:spPr>
      </p:pic>
    </p:spTree>
    <p:extLst>
      <p:ext uri="{BB962C8B-B14F-4D97-AF65-F5344CB8AC3E}">
        <p14:creationId xmlns:p14="http://schemas.microsoft.com/office/powerpoint/2010/main" val="423407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B8266F-23F5-8704-1AAF-D4F73776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10676300" cy="767776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Convolutional Neural Network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3CF43-59CD-F03A-9599-35D07943D888}"/>
              </a:ext>
            </a:extLst>
          </p:cNvPr>
          <p:cNvSpPr txBox="1"/>
          <p:nvPr/>
        </p:nvSpPr>
        <p:spPr>
          <a:xfrm>
            <a:off x="838200" y="6429375"/>
            <a:ext cx="10676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2"/>
              </a:rPr>
              <a:t>https://towardsdatascience.com/pytorch-basics-how-to-train-your-neural-net-intro-to-cnn-26a14c2ea29</a:t>
            </a:r>
            <a:endParaRPr lang="en-CA" sz="1200" dirty="0"/>
          </a:p>
          <a:p>
            <a:endParaRPr lang="en-CA" sz="1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4A024FC-2F38-2CE0-5F7B-78A4CB8A64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55" y="1848025"/>
            <a:ext cx="5266889" cy="43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99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B8266F-23F5-8704-1AAF-D4F73776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10676300" cy="767776"/>
          </a:xfrm>
        </p:spPr>
        <p:txBody>
          <a:bodyPr>
            <a:normAutofit fontScale="90000"/>
          </a:bodyPr>
          <a:lstStyle/>
          <a:p>
            <a:r>
              <a:rPr lang="en-US" dirty="0"/>
              <a:t>Vision Transformers</a:t>
            </a:r>
            <a:endParaRPr lang="en-CA" dirty="0"/>
          </a:p>
        </p:txBody>
      </p:sp>
      <p:pic>
        <p:nvPicPr>
          <p:cNvPr id="3" name="Content Placeholder 2" descr="A close up of a person&#10;&#10;Description automatically generated">
            <a:extLst>
              <a:ext uri="{FF2B5EF4-FFF2-40B4-BE49-F238E27FC236}">
                <a16:creationId xmlns:a16="http://schemas.microsoft.com/office/drawing/2014/main" id="{DC419186-F114-B4CF-A254-210BC6731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835" y="1878013"/>
            <a:ext cx="6253018" cy="42989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08767-8CBA-AC59-3127-E61ED5073E65}"/>
              </a:ext>
            </a:extLst>
          </p:cNvPr>
          <p:cNvSpPr txBox="1"/>
          <p:nvPr/>
        </p:nvSpPr>
        <p:spPr>
          <a:xfrm>
            <a:off x="7735921" y="6334858"/>
            <a:ext cx="42582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3"/>
              </a:rPr>
              <a:t>https://www.v7labs.com/blog/vision-transformer-guide</a:t>
            </a:r>
            <a:endParaRPr lang="en-CA" sz="1200" dirty="0"/>
          </a:p>
          <a:p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48821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B8266F-23F5-8704-1AAF-D4F73776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10676300" cy="767776"/>
          </a:xfrm>
        </p:spPr>
        <p:txBody>
          <a:bodyPr>
            <a:normAutofit fontScale="90000"/>
          </a:bodyPr>
          <a:lstStyle/>
          <a:p>
            <a:r>
              <a:rPr lang="en-US" dirty="0"/>
              <a:t>U-Net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C7A72-D4E3-EFB2-54A3-0491628E0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3989" y="1673298"/>
            <a:ext cx="5465968" cy="38547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3CF43-59CD-F03A-9599-35D07943D888}"/>
              </a:ext>
            </a:extLst>
          </p:cNvPr>
          <p:cNvSpPr txBox="1"/>
          <p:nvPr/>
        </p:nvSpPr>
        <p:spPr>
          <a:xfrm>
            <a:off x="838200" y="6429375"/>
            <a:ext cx="10676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3"/>
              </a:rPr>
              <a:t>https://sh-tsang.medium.com/brief-review-ternausnet-u-net-with-vgg11-encoder-pre-trained-on-imagenet-for-image-segmentation-2f6b461596d9</a:t>
            </a:r>
            <a:endParaRPr lang="en-CA" sz="1200" dirty="0"/>
          </a:p>
          <a:p>
            <a:endParaRPr lang="en-CA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A7F3B-0367-D1C7-EBBA-8CABB3A1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18" y="2011646"/>
            <a:ext cx="5054395" cy="351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41810-1E53-1CD8-8E11-C5E0A131DD29}"/>
              </a:ext>
            </a:extLst>
          </p:cNvPr>
          <p:cNvSpPr txBox="1"/>
          <p:nvPr/>
        </p:nvSpPr>
        <p:spPr>
          <a:xfrm>
            <a:off x="838844" y="6079969"/>
            <a:ext cx="10329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hlinkClick r:id="rId5"/>
              </a:rPr>
              <a:t>https://towardsdatascience.com/review-u-net-biomedical-image-segmentation-d02bf06ca760</a:t>
            </a:r>
            <a:endParaRPr lang="en-CA" sz="1200" dirty="0"/>
          </a:p>
          <a:p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070303234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AFE2A1-77F8-441E-9B9F-DD61C354F4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052644-F409-493B-8E91-969D43897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Luminous design</Template>
  <TotalTime>4824</TotalTime>
  <Words>330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Calibri</vt:lpstr>
      <vt:lpstr>Sabon Next LT</vt:lpstr>
      <vt:lpstr>Wingdings</vt:lpstr>
      <vt:lpstr>LuminousVTI</vt:lpstr>
      <vt:lpstr>Artistic Expressions with Generative AI</vt:lpstr>
      <vt:lpstr>Agenda</vt:lpstr>
      <vt:lpstr>Generative AI </vt:lpstr>
      <vt:lpstr>Self Supervised Learning - Pretraining</vt:lpstr>
      <vt:lpstr>Denoising - AutoEncoding</vt:lpstr>
      <vt:lpstr>Model Architectures</vt:lpstr>
      <vt:lpstr>Convolutional Neural Network</vt:lpstr>
      <vt:lpstr>Vision Transformers</vt:lpstr>
      <vt:lpstr>U-Net</vt:lpstr>
      <vt:lpstr>Diffusion Models</vt:lpstr>
      <vt:lpstr>Model Architectures</vt:lpstr>
      <vt:lpstr>MuseGAN</vt:lpstr>
      <vt:lpstr>AudioCraft &amp; MusicLM</vt:lpstr>
      <vt:lpstr>Generative AI </vt:lpstr>
      <vt:lpstr>Resources</vt:lpstr>
      <vt:lpstr>Demos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suryatapa roy</dc:creator>
  <cp:lastModifiedBy>suryatapa roy</cp:lastModifiedBy>
  <cp:revision>1</cp:revision>
  <dcterms:created xsi:type="dcterms:W3CDTF">2023-11-14T17:11:15Z</dcterms:created>
  <dcterms:modified xsi:type="dcterms:W3CDTF">2023-11-18T18:59:27Z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